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
  </p:notesMasterIdLst>
  <p:sldIdLst>
    <p:sldId id="256" r:id="rId2"/>
    <p:sldId id="265" r:id="rId3"/>
    <p:sldId id="266" r:id="rId4"/>
    <p:sldId id="267" r:id="rId5"/>
    <p:sldId id="257" r:id="rId6"/>
    <p:sldId id="258" r:id="rId7"/>
    <p:sldId id="259" r:id="rId8"/>
    <p:sldId id="260" r:id="rId9"/>
    <p:sldId id="261" r:id="rId10"/>
    <p:sldId id="262" r:id="rId11"/>
    <p:sldId id="264" r:id="rId12"/>
    <p:sldId id="263"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4" d="100"/>
          <a:sy n="114" d="100"/>
        </p:scale>
        <p:origin x="-1470" y="-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2-02-24T03:21:41.623"/>
    </inkml:context>
    <inkml:brush xml:id="br0">
      <inkml:brushProperty name="width" value="0.05292" units="cm"/>
      <inkml:brushProperty name="height" value="0.05292" units="cm"/>
      <inkml:brushProperty name="color" value="#FF0000"/>
    </inkml:brush>
  </inkml:definitions>
  <inkml:trace contextRef="#ctx0" brushRef="#br0">19444 1185 484,'-3'31'201,"3"-16"-56,0 7 3,-8 34-13,5-24-42,1 1 4,0 0-17,1 1 20,0 0-11,0-1-7,1-19-18,0 9-12,0 3-22,0 0-36,0-3-28,0-3 2,0-3-157,0-7-136,0-4 7,0-6 11</inkml:trace>
  <inkml:trace contextRef="#ctx0" brushRef="#br0" timeOffset="311.6903">19319 1074 796,'-2'-11'275,"4"1"-27,1-4-22,-5 6-18,2 8-18,0-7-22,0 7-17,14-14-14,-6 13-21,6 0-21,-2 3-7,-4-2-1,20 13-18,-10-2 3,4 0-15,-2 2 3,-1 0-5,0-1-13,-4 3-1,-3-1-5,2-2 5,-10 0 3,2 1-20,-4 3-3,-1-3 2,-1-4 3,0 3-10,-16 15-3,2-12-11,0 1 5,-5 0-8,-1-1-14,0-1-11,-1-1-43,-4-1-40,5 2 11,-1-4-175,4-1-168,3 4 32,1-5 25,3-4-37,4 0 60,2-2 4</inkml:trace>
  <inkml:trace contextRef="#ctx0" brushRef="#br0" timeOffset="845.4914">19702 1358 209,'-1'-2'300,"1"-2"-77,-1 3-21,0-1-27,-1 2-16,-1 0-54,-2 0 20,1 2-13,-1 0-16,-4 8-4,-3-1-9,5 0-11,1-1-18,-3 2-1,3 0-20,-5 1 18,9-3-9,-1 0-9,2-2-2,-3 1-12,4-1 5,0-2 2,0-4-10,0 0 11,0 0-16,0 8-5,0-8 9,0 0 1,11 13 7,-8-13-17,0 0 8,1 1-2,0-1-16,0-1 6,1-2-3,0 1 23,-1 0-36,2-1 13,9-2 9,-7 2-11,0-2 9,3 3-24,-3-1 24,0 2-5,2-1 0,-3 0-2,10 1 3,-3 1-1,-14 0-6,9 0-1,-1 0 11,0 0 7,-2 0-7,6 11-12,-7-10-3,-1 1 19,0 1-16,-2 0-2,-1 0 11,0 1-1,0-2-5,0 3 1,-2-4 14,1 1 18,-1 0-1,1 0 29,0-1 1,-2-1-16,2 0 12,-1 0-22,0-2 12,1 0-9,0 1-7,0-2-3,2-2 0,0 1 9,0 0-20,2 0-3,-1-1 11,11-6-24,-1 2-27,-1 1-32,-1-1 7,0 0-36,-2 4-12,0 3 10,-3-2-108,-1-1-56,-2 3-118,1 0 9,0 2 23,1-1 15,-4-1 14</inkml:trace>
  <inkml:trace contextRef="#ctx0" brushRef="#br0" timeOffset="1341.6883">20136 1392 249,'1'0'247,"-2"-1"-77,1-1-13,-2 1-35,0 0-14,1 0-9,-1 2-3,2 0-15,-2 0-10,0-1 1,2 2-32,-1-1 4,-2 2 13,2-1-6,0 2-14,0 0-20,0 0 25,-1 1-13,2 0-18,-1 1 17,2-1 4,-1-1-10,0-4-1,0 0 11,0 8-3,0-2-35,0-6 30,0 9-11,0-9-2,0 7 9,0-7-6,0 7-22,0-7 1,0 9 9,0-9 13,0 5-3,0-5 2,0 0 0,0 0 1,0 7 1,0-7-8,0 0 10,0 0-2,0 0-30,0 0 26,0 0-14,0 0 4,0 0 25,0 0-21,2 8-18,-4-8-4,4-1-23,-2-1 16,0 2-4,-3-1-15,3 1-15,0 0 6,0-1-50,1 0-7,-1-1-67,0 2-50,0-1-94,2-1-11,-2 2 2</inkml:trace>
  <inkml:trace contextRef="#ctx0" brushRef="#br0" timeOffset="3849.1718">19527 1068 374,'-16'0'250,"-13"-23"-36,9 24-35,11-1-21,-5 0-21,-23 14-6,24-5-5,-7 2-11,6 0-26,-7 1-13,2 0-1,4 1 5,0 5-20,3 0 10,2 2-21,6-2 5,2-4-7,-1 2-14,2-1-11,1-2 11,0-4-8,0 3 1,18 20 8,-8-12-6,6-2-7,-2 0-14,5-2 2,0 1-2,4-2-13,-4 0-1,3-2 2,0 0 19,-1 3-20,0-2 10,-6-1 2,0 0-8,-5-1-8,-1 1 3,-5-2 26,-4-1-10,0-1 4,-13 14 6,1-5 22,-3-2-11,-3-1 7,1 0 9,-4-1-9,-2 1-8,1-2 8,-5-1-8,1 0 0,0-1 3,2-2-7,-1 1 4,1-3 0,5-1-5,3 0-23,1-5-34,15-1-32,-7 0-52,7 0 13,-5-12-122,16 1-188,0-3 25,8-2 26,0 0-20,1 1 9,-1 0 39</inkml:trace>
  <inkml:trace contextRef="#ctx0" brushRef="#br0" timeOffset="4591.8227">19669 1391 470,'3'-5'261,"1"2"-28,-2 1-53,-1 2-23,0 0-15,1 1-8,-2 0-10,1 2-22,-1 1-12,2 1-10,0 1-18,6 9 6,-2 1-20,-3-6 20,2 6-14,0-7-15,0 0 3,2 5-4,-4-5 4,1 0-23,-1 0 6,-1-3 3,-2-1-7,2-2-5,0 0-15,-1 1 26,0-1-5,0-2-5,1-1-3,-2 0 7,0 0-28,0 0 9,0 0 10,16-11 9,-4 0 2,0-1-20,1 0-2,-1 0 14,0 0-5,1-2-10,0 2 16,-1 0-13,3 3 0,-2-2-5,0 4-3,-3 1 10,-1 3-26,-1 1 22,-3 1-13,-5 1 9,0 0-4,8 0-10,-8 0 16,15 12-23,-13-9-5,-2 2 6,1 1 12,-1 0 2,-1 1-13,1-2 19,-3 0 2,3 3-20,-10 8 37,6-9-14,-1-2 21,2-1-7,1-1 14,0-1-13,0 0 3,1-2-6,1 0-1,-1-1-8,4-1 12,0-2-6,11-3 12,2-1-6,5-3-13,4-1-5,-2 1-8,0-1 5,5-2 9,2-1-7,19-8-13,-7-1 15,2 0 5,-6 4-9,-9-2-4,3 1-7,-5 0 6,-4 2-15,-6-2 5,-4-1-4,-2-1-19,-8-1-3,-2 2 1,-1 11-2,0-5 3,-15-24 0,4 19 11,2 3 4,-3-1 7,-1 3 28,-3 1 4,3 1 5,-1 3-8,3 0 27,3 4 16,-1 3-18,3 1-25,-4 2 17,10 1-8,-3 16 2,7-2 10,1 7 13,7 1-8,-6 10-14,5 7 1,-6 3 23,5-3-16,-1-2 5,-3-3 0,0 2-4,4 4 6,-6 1 6,0 3-15,-1 3 19,-3 0-21,2-1-6,-2-24 7,0 10 8,0 4-6,0 3-22,0-2 12,-11 36 18,6-40-18,2-4-17,0-2-20,-2-4 7,1-4-6,4-10-34,0 1-26,0-3-19,0-7 9,-2 4-191,2-10-116,2 1 26,4-12-37,-1-5 23,2 0 60,-4 1 1</inkml:trace>
  <inkml:trace contextRef="#ctx0" brushRef="#br0" timeOffset="5466.849">20216 1520 473,'-5'-6'247,"1"1"-8,5 0-37,0 0-28,5 1-26,13-5-26,-2-1-11,5-2 0,4 4-25,-1-3-12,3 0-1,3-1-10,0 0 13,3-2-27,0 2-1,21-12-2,-5 5-10,-6 0-13,-4 0 1,-7 1 10,0 3-18,-4-2 11,-11 3-6,-3 3-2,-5 3 15,0 2-1,-7 2-23,-1 1 0,-2 3-3,0 0 17,-13 1-14,1 3-7,-1 2 8,0 2-13,-4 2 4,5 1-4,-1-1 6,2 1-8,-3 2-8,2-2 27,0 4-21,0-3 18,3 2-3,-2-1-2,2-1-7,4-3 1,3 0-2,0-3-3,1 0 1,1-6-8,0 0 7,0 6 0,10 2 1,-1-7-1,-2 1-28,13-4 26,-11 2-10,4 0 13,16-11-5,-12 2-22,-2 0 20,1-1-4,1-2-5,1-6 8,3 1 5,-10 1-16,2 0 29,-3 5-6,-1 1-2,-1 1 6,-4 1 13,-4 2-22,8 1-2,-4 4 8,-4 0-12,0 1 1,0 8 25,-1 0-14,-2 0-9,1-1 0,-1 1 10,0-1-24,3 1 28,0-2-20,0 1 21,0-7-4,0 0 3,0 8-13,11 13 5,-5-13 9,-2-2-10,3 0 5,-1-3-1,2 1 2,-1-3 8,1 1-9,-3-2-13,4 0-3,-9 0 4,6 0 3,6 0-3,3 0 17,14-14-16,-15 6 18,2 1-2,2-5-10,-2 0 6,-4 0 5,-3 2-5,3 5-4,-6-5-1,-5 5 9,3 2-1,-4 3 4,0 0-23,0 0 20,0 0 5,0 0-26,7-10 13,-2 11 0,-5 5 8,-3-2-5,8 2-18,-2-1 22,-2 2-16,1 0 21,1-1-17,-1-1 7,2 1-5,-1-1 7,1 1-15,-2-2 15,8 10 5,5-4-7,-9-3 9,6 1-8,-3-2-17,-1-2 15,2-2-6,-1-2 1,-9 0 22,6 0-14,7 0-7,18-12-6,-16 3 5,8-6 9,-4-1-7,-2-2 7,-2-2-11,1-1 13,-5-2-11,-3-2 0,-2 3 19,-1 2-8,1 5 2,-4 1 28,0 1 17,-2 13 2,0-5 3,-13-1-9,7 10 2,-2 8 4,-5 5 18,0 2-31,3 1 12,3-2-20,1 2 8,-1 1-5,6 2-4,1 0-20,0-12 18,15 26-17,-2-16-43,5-4-46,3-1-30,10-2 10,3 1-300,10-5 29,4 0 27,-1-2-31,5-3 14,-5 3 20,0-4 31</inkml:trace>
  <inkml:trace contextRef="#ctx0" brushRef="#br0" timeOffset="6100.4979">19979 2843 534,'-14'-15'246,"0"4"-24,1 1-59,-3 6 4,3 2-23,1 2-18,12 0 6,-25 11-33,12 0-3,0 1-7,3 1-17,2 3-16,1 0 1,7-7-4,0 5 12,0 3-22,15 19-20,-5-14 16,4-2 6,1-2-9,2 0-20,2-3 0,1 0 12,2 1-16,2-2-9,0 0-3,-2-1 8,3-1 6,-5 3-15,0 0 9,-2 0-6,-5-2-6,1 1 28,-9 1-6,-5-15-1,0 12 6,-17 13-7,0-11-1,-7-1-8,0-3 13,-1 1-17,-3 0 10,-1-3 5,0 0-8,1 0-6,-3-3 5,3-1 12,5-3-24,13-1 10,-6 0-28,-12-12-32,21 4 18,5 1-35,3 0 7,6-8 7,4 0 5,3-4-127,4 3-47,0-1-33,3 1-34,2-1 8,0 0 32,7 4 44,-5-1 139</inkml:trace>
  <inkml:trace contextRef="#ctx0" brushRef="#br0" timeOffset="6748.5281">20044 3127 844,'27'-10'82,"-3"3"-3,-2 0-5,-3 5-15,-6 1 15,-13 1-10,11 0-37,-2 0 51,-1 0-9,6 13-33,-9-10 4,11 6 3,-4-1 0,-6 0-4,7 0 0,-3-3-28,-2 2 9,-1-5 17,-2 4-24,1-2 14,-2 0 5,1-1-7,-3-1-30,2 0 30,-1 0-14,-1-2 3,0 1 16,-2-1-22,0 0 11,0 0-21,-2-10 30,-2 5-26,2 2-19,-11-5 11,-1 0 18,-1 1 0,2 0 10,2 6 11,2-2-11,-1-2 8,2 3 9,2 0 18,2-1-19,0 2-1,-2-2-12,3 1-6,2-1 11,1 1-8,0 2 1,0 0-8,0 0-1,22-17 8,-8 8-11,3 1-11,2-3 13,-1 1 0,-1-1-16,-1-2 5,1 2-7,1-1 6,0-6-5,0 1 12,-2-3 1,1 0-19,-3-2 2,2 2-5,-5-2 18,-3 1-11,2-1-2,-3 3 5,-1 2 6,-2 2-12,-1 2 12,-3 13-8,0-9 5,0 0-1,0 2-5,0 7 17,0-7-19,0 7-6,-11-7 16,8 10 1,1 0 7,-2 2-13,-1 12 14,3 0-5,-1 3-2,1 3 8,0 0-24,2-11 6,0 7 12,0 2-3,0 3 4,16 20-1,-12-22-3,3-1-5,2-1 1,0-4 0,-1 0 1,3-1-13,0-4 18,2-1 0,-2-3-5,2-5 4,-2 1 2,6 1-1,-11-4-4,3 0 6,0 0-7,17-11-8,-12 3 15,-3-1-6,0-3 3,-3 0-6,1-1 1,-3 0 19,-2 4-22,-3-2 20,2 4-2,-2 2 1,1-1 6,-1 2 2,0 1-23,-1 1 3,0 2 1,-1 2 16,-2 0-9,2 1 6,1 3-5,-1-2-22,1 1 14,0 1 1,1-1-9,0 1-2,1 0 0,0-2 6,-2-4-12,7 8-22,-3-5-25,1-1-13,-1 1 7,3-2-59,-1-3-52,0-1-61,9-5-85,-4-2 25,3 1 20,0-2 9,-4-6 10</inkml:trace>
  <inkml:trace contextRef="#ctx0" brushRef="#br0" timeOffset="7180.29">21123 2505 270,'1'1'178,"3"1"-6,-1 2-18,1 1-26,5 10 0,-4 1-43,4 0-11,-3 3-1,1-3-14,-3 2 10,4 1-33,2-2 15,-1 0-7,-2 0 1,4-1-19,-4 0 18,3-2-9,-4 1-9,4-4 15,-3-2-23,-3-1 1,0-2-22,0-1 19,-2-3 24,1 0-24,-3 0 3,0-1 11,0 0-8,1-1 1,0 0 8,-2-1 13,-1 2 13,0-1-16,0 1 3,-4 1 17,0 0-10,-7 8 19,-2 0-2,1 1-4,1 2-16,1 2 24,-1 2-23,4 0-13,0 2-1,2-3 4,7 2 2,0-4-16,0-7-4,16 16-8,-5-9-22,4-2-47,6-3-72,0-3 13,4 0-270,0-2 6,0-1 23,-13-3 24,4 0 37,4 0 8</inkml:trace>
  <inkml:trace contextRef="#ctx0" brushRef="#br0" timeOffset="7438.0111">20479 3530 315,'-11'10'388,"11"-4"-55,9-3-68,16-6-52,-8 3-9,46-12-28,-8 2-28,9-4-2,5-1-22,8-2-28,4-1 0,4-3-15,1-1-26,1 1-21,2-1-24,-2-1-41,-6 0-27,-3 0-6,-10 3-28,-5 1 9,-3-2-180,-6 0-116,-7 3 23,-6-1 24,-10 1 5,-4 0 13</inkml:trace>
  <inkml:trace contextRef="#ctx0" brushRef="#br0" timeOffset="8034.5356">19211 1856 448,'-22'1'270,"7"-1"-24,5-1-47,6 2-22,5-3-24,15-2-10,12-2 12,11-2-22,13-1-12,11-4-2,12 3 6,13-5-18,14 1-15,10-5-15,9 1-6,4 2-1,1-2-18,1 1-3,2-2 4,-4 3-2,-1-2-14,-5 4-12,-6 0-2,-7-1 18,1 4-22,-7-1-5,-8 1 0,-5 1-14,-11-1 1,-6 1-26,-9 0-3,-10 3-7,-5-1-27,-6 2-14,-9 0-25,-4 1 11,-20 2-109,-7-1-73,0 4-90,-30-3 24,1 2-51,-6 0 13,-6 1 66</inkml:trace>
  <inkml:trace contextRef="#ctx0" brushRef="#br0" timeOffset="8612.7069">18598 1465 287,'2'-3'293,"-2"-2"-84,-1-1-17,-1 0-14,-5-9-25,-4-1-37,-1 1-2,-15-10-36,-6 3 1,-5 3 8,-4-4-20,-5 3 7,0 2-8,-2 2-1,1 0-4,0-2-11,1 6 10,-3-3-6,4-2-16,1 5 11,2 3-1,4-2-11,4 4-8,4-1-4,4 1 4,3 3 2,6-4 11,1 8-17,6-3-16,0 2-32,11 1 20,0 0-25,0 0-3,4 0-35,14 4 7,-4-2-65,-4-2-54,3 0-114,3 0 20,2 0-121,3 0 17,1 0 47</inkml:trace>
  <inkml:trace contextRef="#ctx0" brushRef="#br0" timeOffset="8866.7922">18141 1059 401,'-6'-1'208,"1"0"-43,1-1-22,-5 0-7,0 5 4,-3-3-17,12 0-15,-14 0 7,-1 0-8,0 0 0,-18 9 5,24-6 7,-8 2-29,9-2 2,-1 4 0,0-4 7,-2 5-20,6 0-7,-5 0-1,3 1-16,2-1 7,1 1-18,4 0 21,0-9-24,0 10 11,0 0-22,23 9 14,-6-13 0,9 0-22,9-1-25,5 1-36,8-1-31,12-3-52,3 2 12,-1 1-285,2-2 25,-3-1-37,-5 0 28,-5-1 15,-29-1 1</inkml:trace>
  <inkml:trace contextRef="#ctx0" brushRef="#br0" timeOffset="10633.7331">15954 713 212,'0'-19'294,"-1"-1"-26,-1 3-44,-2 1-2,2 4-10,-3 6-15,1 0-36,-2-1-12,-3 6-4,-2 6-30,2 4 4,-3 3-27,-1 4-13,-2 7 2,0 0-1,-1 10-19,0-1 6,0 2-22,3 3 10,4-1-15,1-7 11,5 3-27,3-18-8,0 9 13,0 0-5,11 18 5,-1-23-19,2-1 2,2-5-15,2 0 6,6-7-9,-8-5-17,5 0 8,29-17-23,-20 6 8,0-4 6,-4 0 5,0-6-4,3 3-7,-5-3-2,-7-5 5,-1 3 12,4-2-10,-3 3 14,-2-2-9,-5 5 11,-1 4-14,-4 4 33,-3-2-21,0 5-7,4 3 27,-4 5-20,0 0 10,0 0-5,-2 16 13,2-3-11,-3-1 0,3-5 7,0 4-9,0 4-13,0 1 13,10 14 9,-5-16-18,0-2 16,-4 0-5,2 0-16,5-5 12,-3 2-6,5-4 5,-1-1-26,2-3 30,-11-1-4,9 0-10,-2 0 14,9-12-7,-13 4-19,1-2 29,6-1 14,0-4-21,-3 1 7,2 1-14,0-7 6,0 3 10,0 0-9,0 5 15,-1-2-18,2 3 15,-1 0-19,0 5 15,1-3 6,0 1-8,-2 8 15,-8 0 6,12 0-16,5 14-9,-10-3 8,1 0-20,-3-1 2,1 4-2,-4-6-15,0 6 29,-1-3 1,0-1 2,0-3-8,-1 0 10,1-2-6,2 0 14,-3-5 0,0 0-11,0 0 17,0 0 6,-4 4 5,4-10-20,-2 2 17,2-1-6,0-7-20,0-3 28,0 9-15,0-6 2,12-15-21,-6 12 27,3 1 10,4-1-20,-4 3-1,-5 0 6,5 0 3,2 0-13,1 2 4,-2 3 5,1 6-8,1 2-11,-2 2 12,-2 8-6,0-3-25,6 2 5,-10 0-3,5 6 5,-3-4 4,0-1-24,0 2 4,-3 0 9,5-2 12,-5-3-15,0 2 6,0 1 2,2-4-21,-3-3 29,5-3 15,-7-1-14,8 0-7,-8 0 11,19-11-2,-11 2 0,-1 1 4,2-9-6,0 4-9,0-3 16,-2 0-15,-2 3 15,1-4 11,-3 6 9,-1-2-30,2-1 27,-2 0-6,-3 5 8,-2 1-6,3 3 8,4 2 1,-8-1-3,-3 2 11,2 4-11,-2 5 4,-2 4-8,0-1-11,2 5 10,2-1-11,-3 2 19,2-1-39,2 1 42,4 1-15,-1-3 8,-3-4-5,4-10-6,0 8-7,0-1 0,12 1-9,-5-3-3,0 0-8,4-4 8,2-3-37,-1-5 6,0 7 5,2-6 3,-3-1-22,-1-4-7,2 6 11,-3-7-8,1-8 14,-4 9 6,2-3 5,2-4 2,-4 3 28,-2 0 34,-1-1-15,-2 3 5,-2 2 25,1 5 0,2-2-2,-1 4 18,1 0-18,-3 3 0,2 2-18,-1-1 13,-4 3-3,4 2 23,1 5-21,-1-3-14,5 1 18,-3 6-19,-4-3-7,5 0 11,-3-2 14,8 16-16,2-12 2,-1-3-4,5-3-22,-4-4 12,2-2 5,4-5-4,-7 4-39,20-4 2,-11-4-7,-1-1-13,-1 0 5,2-6 5,-4-2 4,-5-3 3,6-2 9,-3-3 0,-1-3 4,-4 3-10,-2-7 3,1 4 2,-4-3 2,-2 1 65,0 5 35,0 15 6,0-5-7,0 0 6,0 3-1,-16-14 26,14 18-27,1 6 1,-1 2-27,1 5 18,-1 6-19,4 5 4,-2 6 4,-3-1-16,4 1 1,-2 6 2,9 1-26,-3-1 24,-1 3-24,1 0-3,4 4-5,-7-1-3,3 3-25,0-3-44,2-2-14,0-3-25,0-2 10,2-6-98,-2-3-86,-5-6-85,9-2-11,-2-5 31,1-4 21,-10-1-17</inkml:trace>
  <inkml:trace contextRef="#ctx0" brushRef="#br0" timeOffset="10802.6972">17176 621 365,'6'-2'149,"4"-11"-28,4 8 6,2-2-28,5 1-11,1 3-46,1-1-76,0 0-18,-2 4-49,-2-6-76,3 6-65</inkml:trace>
  <inkml:trace contextRef="#ctx0" brushRef="#br0" timeOffset="11348.7189">17487 670 299,'4'-7'178,"3"-4"-6,-3-1-13,3-1-37,0 2-15,0-2 2,2 2 4,1-1-50,1 3-14,5 1 13,-11 4-3,2-1-6,1 3-25,1 1 23,-1 5-15,5 0-6,-6 0-2,3 7-10,1-2-3,-2 0 5,-2 1 22,2 1-10,-2 0-15,0-2-8,-2 2-12,0-2 7,-1-2 10,4 3-30,-7-6 26,3 2-8,-3-2 9,2 2-1,5-4-2,-5-2-2,-3 0-8,0 0 14,11-16 0,-5 7 0,5-3-3,-1-2-17,-7 1 27,4-2 7,5 3-36,-6 0 30,-6 7-22,7-3 4,-5 2 23,3 6 0,2-5-30,-7 5-7,0 0 12,7 0 5,-7 0 11,11 9-4,-9-4-20,0 1 10,1 0 0,2 0 8,-3 0 6,3 1-4,-3-3-4,1 3-21,-5-4 31,6 0-5,4-1 11,0 3-12,0-5 8,0-1-12,1-4 0,0 4-1,1-5 1,0 1-3,-2-1 18,-1-2-38,2-3 0,2 0 34,-2 1 2,-2 2 13,-2 1 0,0 1 20,1-1 3,-8 1 17,8 1-18,-2 1 9,0 1-23,-4-2-8,2 5-4,0 2 5,0 3-11,1-2-11,3 1-5,3-2-33,2 0-26,3 2-36,8-3 9,-2-2-232,8 4 23,0-10 21,1 3 20,-1-5-148,-2 4 36,-6-1 1</inkml:trace>
  <inkml:trace contextRef="#ctx0" brushRef="#br0" timeOffset="11760.1492">15561 1599 357,'-25'10'227,"0"-2"-41,8-2-7,12-4-9,9-4-33,7 0 7,14-3-17,7-2 6,12-3-27,6 0 13,5-2-20,11-1-5,7-2 5,4-1-19,10-4 5,8-1-27,4-3-18,63-16 12,-13 1-7,-8 1 9,-8 0-21,-2 5-3,-2-5-10,-9 4-7,-8 0-2,-4-1 20,-11 5 2,-10 2-19,-9 1 0,-6 4-5,-11 2 7,-8 2 0,-5 2-20,-9 1-6,-9 2 10,-4 0-26,-6 8-31,-10-2-11,-5 4-36,-5 4 10,-9 4-89,-11-4-76,2 5 19,-9 4-141,-3-1 24,-8 3 32,-7 0 6</inkml:trace>
  <inkml:trace contextRef="#ctx0" brushRef="#br0" timeOffset="13783.3989">13197 1408 293,'0'0'275,"-14"0"-62,14 0-13,-27-17-27,21 18-2,-1 2-34,1-2 2,-1 3-16,4-2-4,-1 1-7,2 0 1,1 1-7,2-1-2,3 0-18,11 3-7,-2-4-3,12 0 3,-11-2-6,11 0-13,2 0 4,6 0-1,40-13-13,-29 8-3,0 0-10,4-4-4,1 2-6,0 0-4,3 1-1,-1-1 6,-1 1 3,0-2-20,-4 4 5,1-3 1,-4 0-6,23-7-13,-10 5 11,-11 2 0,-4 0-2,-9 1-18,-5 2 0,-7-3-17,-4 0-10,-5 1-2,-3 0-19,-2-5-12,-3 3 0,-3 8 2,0 0-12,0-9 4,-17-7 14,11 10 6,-1 1 6,0 0 5,-4 0 4,1 1 3,3 0-52,-3 0 8,1 1 21,2 3 5,-1-3 6,-3 3 6,1-1 11,1-1 23,3 2-7,-1-1 3,1 1 6,6 0-4,0 0 28,-8 0 5,8 0-12,0 0 29,-7 0 19,7 0-18,0 0 12,-8 0-7,6 0-10,4 1 5,-4 1 2,2-2-6,3 2 18,1 1 4,1 3-6,3-2 12,4 3 6,0 3-1,-1-2-18,-4 3-14,2-1 16,-1-2-19,-2 0 6,-1-3 12,-5 3-8,1 0-21,-1-8 14,-10 28 8,-2-11-4,-4 4-26,1 0-41,-7-1-20,-5 3-39,0 2 9,-8-1-339,1 3 12,-3-1 39,-4-5 23,-6-5 22,3-3 47,1 1 10</inkml:trace>
  <inkml:trace contextRef="#ctx0" brushRef="#br0" timeOffset="15964.8329">11609 1663 380,'0'0'262,"-22"-32"-59,22 22-8,0-7 5,14-27-48,-8 16-16,1 2-11,11-22-32,-5 0 19,0 1-22,5-2-4,-1 2-16,-3-1-7,7 2-14,-11 1-7,0 6 19,2 1-9,0 2 13,-5 5-12,0 6 25,1 5-29,-8 11 29,0 0-27,0-2-10,9-5-2,-8 14-3,1 5 8,0 7-1,1 5-29,-1 4 8,1 1 18,5 10-21,-4 0-6,0 3 4,0 1 13,4 4-17,-7-9-13,6-2-4,1 0-8,-2-1-13,1-1-11,-2 0 17,-3-2-17,5-2-3,-3-2 18,-1-2-9,1-7-8,0 0 5,-4-2 6,2-3 11,-2 0 7,1-1-8,0-3-3,-3-2 7,1-1 7,1 0 9,-3 0-11,-1-1-4,0-1 12,-1 2-16,0 0 7,-12-4-4,2 0 11,-3 3 7,2 0-14,-5 2 6,14 1 17,-7 0 4,-1 0-12,-16 12-10,16-5 6,5-3-7,2 0 28,2 1-34,0-3 24,2 2-11,1-1 2,2 1 1,0-2-11,1 1 21,0-3 3,0 0-15,0 0 10,13 8-11,-7-8-6,13-2 4,-9 2 9,20-11 4,-8 2-14,0-2-6,-1-3 9,3 1-2,5-9-7,-5 3-5,-5 1 16,2 2-16,-2 2 8,-5 3-2,-3 3 16,-1 1-18,2 2 12,-2 3-21,-10 2 11,8 0-14,11 10 1,-13-5 7,-2 4-11,-3-1-3,3-1-12,-1 1-12,0 2 1,-3-2-17,4 6 31,0 2-13,-1-5-8,-1-2 28,-1-2-2,0 0 10,1-1-3,-1-2 12,0 0 5,0 0-5,-1 0 38,1-1-14,-1-1 24,0-2-2,0 0 4,0 0-21,-1-2 11,2-1-5,0-2-17,1-1 14,-2 2-6,3-1-16,-1 0 28,0-1 2,7-10-15,-1 2-20,-1 3 26,6 2-20,-6 6 16,0-1 13,-2 1-20,2 3 10,-7 0-36,0 0 25,8 0 5,3 10-31,-5-7 21,-2 1-23,0 0 5,0 0-2,0 0-11,0 0 7,0-1 16,1 0-6,0 0 5,1-1-8,-1 0 1,0-2 9,-5 0-14,0 0 15,7 0 0,21-19-11,-14 6 12,-3 0 2,3-4 5,-4 4 2,-4-1-6,0 5 10,-3-2 6,-1 5 19,-2 6-17,0 0-11,0-6 19,0 6-24,-12-11 13,8 15 0,2 0-7,-3 2-2,-2 3-7,1-1-1,2 1 6,0-2 5,1 1-2,1 2-2,1-2-22,0-1 20,1 1-9,-1-1 13,1-7-16,0 0 9,0 9-10,0-4-14,0-5 14,13 13 9,-7-12 0,2 1-6,-1-4-6,9 0-11,0-4 7,4-5 2,-3 1 9,0-7-14,-4 1 13,-1 3 4,-2-3-4,-5 0-8,3 4 11,-1-2 4,-7 14-1,0-10 9,0 2 3,0 0-7,0 8 3,0-7-15,0 7 26,0 0-6,0-7 4,0 7-16,0 0-5,-6-7-6,7 7 22,0 2-6,1-2-11,-2 3 17,3-1-24,7-1-1,-1-2 15,-1-5-9,8-3 0,0 0-17,3-3 24,0 1 4,-2-6-5,0-1 4,-5-1 5,6 0 6,-4 0-17,6-8 14,-8 5-15,-5-1 10,5-2-27,-3 5-1,-1 3 26,-2 2 3,-3 5-3,-3 1-2,0 9 10,0-11 0,-7 1 6,6 9-23,3 5 16,-7-1 6,-1 5-9,-1 4-8,3-2 3,2 4 9,1 4-19,-1-3 2,2-4-1,0 3 5,0 6 0,0 1-6,0-1 13,11 25-4,-8-22-2,3 3-10,8-4 10,-2 1-7,1 1 4,-3-3-13,1-3 7,1-2-3,-1 2 15,-1 3-8,4-4-5,-2 0-7,0 0 16,-2 1-4,-2 1-7,0 0 4,-1-2 0,-1 2-4,-3-3-1,0 2 0,-3-3 4,0-7 11,0 5-10,-10 16 2,3-12 19,2-4-5,-1-3 10,0-2 7,2-5 6,-3 2-8,2-2 14,-1-2 0,6-1 9,0 0-9,-17-12-2,10-3-15,5 1 5,-2-4-21,4 7-21,0-6-14,23-40-6,-10 17-16,1 2 15,3-7 4,1 3-13,6-1 12,-5 0 9,-2 5-5,2 3 13,-1 4 6,-7 3 0,3 5 16,-1 2-4,1 7 25,-9 1-22,6 1 14,-2 4-22,-2 6-1,-2 1 13,-5 1-14,10 0 13,9 14-3,-10-6 3,3-1-15,-10 6 13,4-2-8,-2 2-19,1 0-11,0-1-32,1-2 5,0 0-76,-1-4-73,0-3-59,-1 2-62,2-4 18,-1 1-52</inkml:trace>
  <inkml:trace contextRef="#ctx0" brushRef="#br0" timeOffset="16138.7836">13204 867 477,'-1'-1'233,"2"-2"-31,3 5-42,-4 2 0,1 4-27,3 1-30,2 1-2,-2 2-29,3 0 5,0 3 6,1 1-25,-2 1-14,1 2-35,-2 2-20,-2-1-8,-1 3 3,-2-14-124,0 7-100,0 2-71,0 0 18,0 0-60</inkml:trace>
  <inkml:trace contextRef="#ctx0" brushRef="#br0" timeOffset="16297.8973">13146 1089 392,'2'-8'233,"-2"0"-42,0 0-39,4 0-4,4 0-28,-1-1-29,1 0-14,4 2 0,2 2-7,0 1-124,7-2-18,-9 2-72,1-3-89,-3 4 16,8-2-160</inkml:trace>
  <inkml:trace contextRef="#ctx0" brushRef="#br0" timeOffset="16536.367">13455 866 461,'3'-1'245,"0"-4"-22,-5-1-22,3 5 8,0-3-35,0 3-20,1-1-14,-5 2-7,0 2-23,3 3 1,-3 2 12,-2 5-15,-2 0-6,-1 4-7,-1-1 0,3 3-22,1 0-9,-3-1 0,6 2-6,2-11-4,0 5-21,0 0 10,19 11 2,-11-11-19,10-5-8,1-5-14,4-2-21,-10-1-66,32-11 9,-15-1-218,3-1-135,2-2 30,-2-2 6,-4-2 28,-3-1 34,-1-1 6</inkml:trace>
  <inkml:trace contextRef="#ctx0" brushRef="#br0" timeOffset="17990.9126">11235 2277 474,'0'0'250,"0"0"-45,0 0-12,0 0-12,0 0-12,0 0-23,0 0 9,0 0-25,0 0-26,4 4 4,3 13-6,0 3-34,2 3 0,-4 0-11,-4 1 11,4-2-2,-2 2-5,1-2-16,0-1-10,-2-2-9,-2-5 0,2-2 14,-2-12-18,0 9 6,0-1-14,0 1 1,0-9 2,0 7-6,0-7 5,0 0 9,0 0-16,-3 11 3,0-15 2,2-1-14,-1 1 9,0-1 3,-4-11-10,4 5-6,0 0 6,-1 3-2,1 0-5,0 1-2,2 1 31,-1 2-5,0-1-8,0 1 1,0 0-8,0 0-10,1 1 12,-2 1-20,2-1 2,0-1 3,0 2-2,0 0 12,0-1-20,0 1-2,-3 0 19,3 1 4,0 1-8,0 0 2,0 0 2,0 0-7,0-6 19,0 6-4,0-8 2,0 8-17,0-8 11,0 2 2,0 6-8,18-21 5,-9 11-17,-4 2 17,2 1 11,0 2-27,0 1 10,-2 1 3,11-2 3,-3 3-11,2 1 8,-2 1-3,-13 0 10,15 0-14,2 0 1,20 11 4,-20-4 1,-1 3 12,0-3-20,-3 5-2,-1 1-14,-2 3 17,-2-3 4,0 2-26,-3-1-22,-1 3 14,-2-7 3,-1-2-32,0-1-19,1-2-2,0-2 9,0-1-92,-2-2-113,0 0 20,0 0 21,0 0 19,17-21 14,-11 5-82</inkml:trace>
  <inkml:trace contextRef="#ctx0" brushRef="#br0" timeOffset="18487.3338">11448 2076 695,'-10'-12'239,"-4"3"-19,4-1-27,-3 4-1,3 0-5,2 3-2,0 3-31,1 0-6,7 0-26,0 0-10,-27 15-13,17-3 13,1 4-21,3 7-1,2-2-13,3 4 17,1-12-16,0 9-26,11 31 30,-4-21-45,0 5 3,4 2 21,-2-1 7,1 5-44,2-2 15,-3 5-9,-2-3-13,2 3-11,-2-1-3,-3-3-4,2-4-16,1-1-5,-4-5-11,-2-1-4,1 0-20,4-8-3,-6-12-5,0 2-36,0-1-20,0-2 11,0-10-139,-13 11-83,9-15 24,0-2-90,-4-9 12,-1-4 16,-2-1 9</inkml:trace>
  <inkml:trace contextRef="#ctx0" brushRef="#br0" timeOffset="18637.1151">11269 2649 363,'-8'-12'261,"0"-4"-43,1 2-15,0 2-12,6-1-32,0 3-24,1 10-10,0-13-32,11-16-9,2 16 17,1-4-29,2 1 12,5 1-29,0 2-8,5 1-2,-2-1-33,1 2-40,1 1-41,2 4 7,-1-2-166,2 1-130,1 3 24,-15 4-22,6 0 8</inkml:trace>
  <inkml:trace contextRef="#ctx0" brushRef="#br0" timeOffset="19405.1915">11660 2475 470,'-9'-13'234,"4"0"-40,0-1-18,2 1-28,3 3-20,0-1-10,0 1-2,0-3-14,17-12-15,-12 11-13,6 0-11,-2 2 8,2 1 0,2 4-20,4 1-9,-1 2-21,1 0 17,-11 4-17,3 0 7,4 0 2,11 14-5,-18-7 8,5 3-28,0 1 3,1-1 4,-10 1 1,3 2 4,1 3-33,-3 0 30,-1 0-5,0-3 3,-2-13-17,0 9 5,0 0 7,0-1-7,-11 14-17,6-15 23,-2 0 8,0-4 1,2 2-11,0-3 14,0-1-25,0 1 17,5-2 8,0 0-8,0 0-23,-7 0 19,-2-12 3,9 6-5,1 1-3,4-9-6,3 0 17,1-1 1,-2 2-21,2 2-1,-3 2 13,2-3 9,3 3-13,1 1-9,-4 3 3,0 4-10,2 0 13,-3 0 6,-2 0-7,1 1-6,-2 0 22,-4 0-14,0 0-9,21 14 10,-12-11 3,-1 2-15,-2-1 28,0 0-7,-3-1-13,3-2 8,1-1 3,-1 0-6,-6 0-1,13 0 6,18-12-1,-13 4-4,1 0-6,0-2 11,-4 1 10,4-2-36,-1-1 7,-2 1 23,-3 1-3,0 2 7,-2 0-24,-1 3 11,-5 0 29,0 2-6,-3 0 17,0 0-19,-2 1 1,0 2 13,0 0-5,0 0-9,0 0 19,0 0 6,-14-7-22,9 7 22,1 1-9,-3-1 12,2 1-18,1-1-2,-1 2 18,-2-1-27,7-1 8,0 0-7,-9 9-6,8-5 7,0 0-9,1 1 22,0 0-4,0 0-25,2 1 2,-1-1 7,-1-5-8,12 17 10,-5-11-3,1-1-15,3 3-1,1-3-13,-4-1 15,-1-3-13,3-1 4,-4 0 8,-6 0-2,6 0 1,1 0-3,5 0-12,10-12-14,-6 5-10,-5 1-21,-3 2 10,1-1-49,0 3-5,9-3 8,-7 2-64,-3-1 7,-2-1-70,2 2-50,6-3-107,3 0 25,-1-1-3,3-3 6</inkml:trace>
  <inkml:trace contextRef="#ctx0" brushRef="#br0" timeOffset="19743.2123">13045 1636 526,'-1'-12'304,"-1"2"-52,-2 4-35,0 0-20,1 3-11,-2 3-28,1 0-2,0 3-23,-1 1-19,-1 11 11,4 3-38,-2 5 17,2 3-22,2 4 8,0-14-21,0 8-1,0 7 18,0 5-19,16 42-8,-11-37 10,0 4-33,0-1 6,1 4-3,1-3-2,-2 4-13,1-2 13,-1 1-17,1-3-13,-3 0-10,2 0-4,-1-1-6,-3-2 0,2-2-31,0-3-38,-2-4-12,0-3-13,1 1-30,3-6 12,-1-8-94,-4-17-56,0 6-121,4-2 26,-4-8 24,2-3 18,0-11 9</inkml:trace>
  <inkml:trace contextRef="#ctx0" brushRef="#br0" timeOffset="20340.4565">12894 2257 458,'-15'-8'235,"11"1"-31,0 1-30,4 0-31,1-3-20,3 2-28,8-5 18,1-2-25,8 2 4,-2-1-26,5 0-2,-3 1-3,3 2-19,3 1 19,1 0-32,-3 2 7,1-2-8,0 3-7,1 1 7,-7 3-2,2 1-8,-12 1 0,3 0-11,2 0-19,13 15 7,-18-10 1,-2 1-8,-3-2 5,6 6-5,-8-2 15,2-3 8,-2 1 0,0-3-20,0 1-12,-2 0 25,-1-4 1,0 0-6,0 0 16,0 0-17,0 0 6,0 6 7,0-6 2,6 6-21,-3-8 33,-2 0-16,3 0 2,-1-2-6,1 0 26,5-6-27,0-1 9,-4 3 13,3-4-1,1 1-39,0 0 11,3 3 8,-5-1-3,-1 4 11,1 1-1,0 1-14,1 1 6,-3 2 8,1 0-10,-6 0-10,0 0 13,8 0-9,0 0 2,-8 0-3,9 0-4,-3 0-5,6 11-8,-7-9 5,-2 1 10,2-1 13,-1 1-24,-1 0 14,-1-1-9,1-2 30,0 1-7,1-1 10,-1 0-2,-3 0-23,0 0 30,0 0 18,8 0-13,-1 0-4,14-16-7,-12 9 1,2 0 11,1-3 9,0 1-9,-1 1-19,-2 3 7,0-1 2,4-1-1,0 0 2,0 2-15,-1 1 25,-3 3-18,-2 1-4,-7 0-10,9 0 9,-2 0-1,0 0-11,-7 0 1,8 0-10,0 0-45,3 11-23,-6-9-24,-1-1 8,0-1-219,1 2-47,-5-2-12,0 0 24,0 0 15,13-13 47</inkml:trace>
  <inkml:trace contextRef="#ctx0" brushRef="#br0" timeOffset="21052.5474">11639 1816 299,'-11'3'314,"3"-2"-31,1-3-49,1 1-55,6-1 0,2-1-13,10-8-30,7-1 8,5-1-11,8-1-8,7-2-26,6 0-8,4-1-11,10-4-8,4 2 10,9 0-33,1-2 19,0 1-8,2 2-8,5-1-6,-2 3-13,-2 0-8,2 2 6,-3-2-13,0 1-7,-7-1 7,-1 2-42,-5 0-3,-5-1-19,-4 5-4,-8 1-2,-6 0-10,-7 0 1,-5 2-13,-3 0 5,-7 1-1,-9 1 8,-6 3 11,-2 2-21,0 0 25,-29 1-9,17-1-5,-28 8 4,9-5-136,-5 3-116,0 1-40,-8 4 19,-8 0 10,-7 2-3</inkml:trace>
  <inkml:trace contextRef="#ctx0" brushRef="#br0" timeOffset="21283.3564">11408 1908 275,'-6'5'298,"9"-3"-72,8 0-23,11-7-36,5-1-7,4-2-30,9-2-2,8-2-21,3-1-6,6-1 1,5-1-30,4 0 11,5-1-20,7 0 1,-2 1-20,5-2-6,5-1-18,-2 0-30,1 1-47,-6 2-6,2-1 5,-7 4-44,2-3-67,-7 1-112,-1 0 21,-7 3-92,-5 0-37</inkml:trace>
  <inkml:trace contextRef="#ctx0" brushRef="#br0" timeOffset="22465.3918">11049 2800 264,'0'0'250,"0"0"-62,0 0-11,0 0 5,0 0-38,-3-4-9,-14 11 20,1 2-3,-5-4 4,3 1-26,-2-1-13,2 4-20,-2-3 0,-1-1 1,-1 2-22,-3 0-10,3 1-6,-1-1-3,0 0 11,8-2-19,-3 1-16,7-3 9,0 2-28,4-2-34,0-1-16,3-1-20,2-1-48,1 0 11,1 0-126,0 0-28,-2-6-84,3 4 23,1-1-62,0-1-2,3 2-7</inkml:trace>
  <inkml:trace contextRef="#ctx0" brushRef="#br0" timeOffset="22713.2996">10783 2819 456,'2'-3'231,"1"-1"-42,-3 2-10,2-2-20,-2 1-28,2 1 0,-2 0-30,1 1 5,-1-1-8,1 2-11,-2 2-10,0 0-9,-1 1 11,0 0-24,-3 1 20,4 3-16,-3 6-16,0-3 14,-2 3-14,-1 1-6,3-3-10,0-1 8,3 0 9,-1-1 0,1 0-14,1-2 12,0-7-18,0 12-7,0-1 4,12 9 9,-6-14-8,-1-2 4,2-2 2,11 1-13,-10-3-21,3 0-27,6 0-21,23-15-43,-15 6 9,-2-3-191,0 0-105,0 0 2,2-1 24,-1 0 18,-2 1 31</inkml:trace>
  <inkml:trace contextRef="#ctx0" brushRef="#br0" timeOffset="24871.3311">7353 3299 748,'-14'0'257,"14"0"-22,0 0-47,0 0-15,0 0-17,0-14-6,-17-14-15,27 13-22,7-7-9,-2 3-21,6-1-8,0-3 3,2-4-14,2-1-16,2 0-4,-2-2 12,-2 3-21,-3-3 9,2-2-21,-4 1-5,-2 1-20,-4-2 7,-2 2-9,-3-1 19,-2 0-21,-4-1 19,-1 16-12,0-6-7,0-2 6,-15-21 7,7 26 18,3 2-18,-3 1-7,0 5 24,4 2-14,-1 5 3,0 1-20,5 3 4,0 0 29,0 0-8,-15 22 1,12-3-12,3 3 10,0-10-10,0 9 18,11 26 0,-8-16-10,4-1 6,4 2-11,-4 2-3,3 2 4,-2-3 11,0 1-16,0 0 14,0 1-16,2-4-15,-4-1 18,1-4-16,-1 1-5,-1-4-9,2-3 2,-1-3-3,-1-9 4,0-7-33,-5-1-20,0 0-5,26-17-9,-15-2 21,1-3-15,-1-3-11,-4-1 13,5-6 0,-2-4 8,-1-1-2,1-2 20,-2 0 13,-1-3-3,1-1 42,2 2 13,-4 4 4,-1 2 27,-1 4 30,0 1 11,0 4 15,-2 3 1,2 5-28,-2 7 14,-2 11-4,0-10-17,0 10 15,3-11-1,-1 14-13,0 3 3,1 13-20,3 3 15,-2 3 2,2 3-32,0-2 4,1 4-23,-1 0 26,0 1 2,2 1-18,-2 0-4,1-1-13,2-2-31,0 2-32,-4-3-8,3-4-10,-1 1-30,-1-5-34,0-1 13,0-5-91,-3-5-78,1-2-95,-4-6 5,2-1 28,-2 0 19,0 0 2,0-9 0</inkml:trace>
  <inkml:trace contextRef="#ctx0" brushRef="#br0" timeOffset="25836.764">7892 2986 439,'-11'-3'288,"1"1"-37,5-1-13,0 2-40,2 1-25,-1-2-19,2 0-17,4-1-22,-2 0 1,8-8-13,4 1-26,2-1-22,2-2-46,3 1-9,4 0-26,-3 3-28,0 3-11,3 1 5,-3 1-54,0 2-42,-10 2-12,3 0 26,14 11 15,-11-3 31,-3-3-7,-2 4 39,1-2 8,-4-2 98,-1-1 0,7 5-14,-7-5 28,1-3-5,-3 1 11,2-1-16,-5-1-13,-2 0 7,0 0-27,9 0 17,-9 0-3,17-11-5,-7 1 3,1-2 9,1-2-22,-4 1 21,-1-1-23,-2 0-15,-1-1 21,-2 2 21,5-2-8,-7 9 1,0-2 8,0-1 18,0 1 6,0 1-19,-13-5 1,8 10 13,1-2-8,-1 4 7,1 1-15,-3 2-3,-5 5 19,2 4-14,0-1 0,1 6-4,-1 0 0,3 3 4,0 0-16,2 0 4,1 0 0,0 0 4,3-2-20,1-8-6,0 3-3,12 13 21,-9-15-14,3-2-4,-2-3 9,3 0-8,-1-4-9,-3-2 14,5-1-18,0 1-10,14-10-3,-6 0 6,-1-2-5,-1-1 8,-1-2-8,-1-2 2,-1-2 14,-3 0-7,2 1-18,1 1 2,-4-1 15,-3 3 0,1-1 1,4 2-2,-2 1-7,1 0 12,4 2 5,-6 4-3,3 3-12,-2-1 11,2 2 22,-2 2-22,-7 1-3,8 0 1,3 0 3,17 20-2,-12-12-21,-3 6-6,-1-1-7,1 2-4,-5-2 10,4 2 10,-5-1 15,-1-3-11,-3-1 2,4 2-4,-3-1 8,-3-1-1,1-3-7,-2-2 7,2 2 17,-2-7 15,0 0 14,0 0-23,0 0 21,0 0-19,-7 8-17,5-11 22,0 0-6,2-1 9,-3-1-13,-1-9 11,3 5-14,-1-2 13,2 11-11,0-10 4,0-3-9,12-14 2,-7 11 5,1 5 2,0 1-3,3 1 1,1-1-12,-2 3-14,-1 3 1,-1 0 2,2 1 1,-3 2-16,1 1 4,0 0 7,-1 0-18,-5 0 14,0 0-3,9 0 20,-2 0-14,0 0 4,-7 0-1,29 11 5,-21-9 6,2 2-16,-6-2-13,1-1 32,-3 2-20,2-2 30,-2 0-8,-2 0 11,3-1-2,-1 1 8,0-1 19,1 0-2,-3 0-16,0 0 12,0 0-7,0 0-7,20-19-7,-12 9 9,2-2-9,-3 5 12,3-3-20,0 3 11,-3 1 2,-1 0-9,1 1-5,0 3 13,-4 0 1,3 1 0,-6 1-34,0 0 17,7 0 6,1 0-2,13 11-7,-10-8 21,5 2-14,-5 0 9,-2-1-5,-2-1-11,0 0-3,-1-2-24,-6-1-38,0 0-22,10 0 8,1 0-135,13-16-67,-13 7-61,0-5 25,1-2 14,-3-3 12</inkml:trace>
  <inkml:trace contextRef="#ctx0" brushRef="#br0" timeOffset="25972.8222">8936 2407 298,'-10'-2'272,"3"-1"-49,3 1-34,-2 1-29,2 0-43,2 1-47,0-2-13,2 1-50,4 0-2,0-2-155,10-6-118,2 1 12,2-2 7</inkml:trace>
  <inkml:trace contextRef="#ctx0" brushRef="#br0" timeOffset="26161.2724">9235 2250 483,'5'-1'252,"-3"4"-17,2 0-12,-1 1 1,6 10-20,-2 1-3,-3 1-28,0 5 5,1 2-41,0 3-4,-1 3-20,1-1-17,-1-1-5,1 2-20,-1 2-29,2-4-20,-2 0-37,2 0-20,-2 2-40,1-2-44,-1 0 9,-2-6-97,1-8-99,2-4-59,-1-3 31,1-2 2,-5-4-2,0 0 16</inkml:trace>
  <inkml:trace contextRef="#ctx0" brushRef="#br0" timeOffset="26635.1789">9227 2554 265,'0'-6'245,"-2"1"-60,2-1-13,2 0-27,6-9-29,-3 4-10,7 2-41,-4-2 19,7-2-54,2 1-2,-2 1-2,1 3-3,2-1-72,-2 1-12,2 5-32,-3-4 29,-2 3 23,-1 1-19,1-2 36,-3 3 3,-1 0-14,0 0 65,-3 2 3,2 0-30,-8 0-2,0 0 40,0 0-3,6 0 16,1 0 12,-1 0-27,-6 0-1,10 0-4,-2 0-4,-3 0-5,3 0-29,18 9 48,-6-9-25,-11 0 2,2 0 22,5 0-16,17-11-27,-20 5 7,3-1 22,-3 1-26,-3 1 16,1-3 7,-2 1-6,3-2 25,-8 1-13,1 1 34,-3-1-15,0 0 8,0 1 3,-2 0-2,0 1-4,0 6 21,0 0 2,0-7-10,0 7 13,-11-14 6,7 12-13,1 2 7,-4 2-5,-8 5 13,-1 3-19,5 4 23,-2 1 12,1 3-30,3 0-12,3 2 9,5 0-36,1-2 13,0 3 8,0-11-12,16 19 0,0-13 7,2-1-46,4-4-33,1-4-27,6-5-59,2-2 10,-17 0-312,9 0-23,25-17 30,-16 12 27,-6-4 15,-5-5 22,0-2-2,-4 1-2</inkml:trace>
  <inkml:trace contextRef="#ctx0" brushRef="#br0" timeOffset="27478.8262">7412 4037 461,'-10'-3'335,"3"0"-22,2 6-39,2 1-21,-5 8-36,3 4-7,5 3-31,0-8-25,0 7-17,0 3-17,15 29-4,-8-22-24,1-2 1,-4 2-23,7 1-6,-2-2-3,0-2-7,0 1-24,-1-4-1,-4-4-6,4-1 0,-5-6-17,0-4-7,0-3-25,-3-4 3,0 0-14,4-11 2,-4 3 0,0-16-11,0 10 6,0-8 8,-11-29 1,3 20 13,3 2-1,-1 0 6,0 0-8,-2-2 2,1 1 8,1 2 0,1-3 11,0 5-7,0 1 21,5 13-21,0-5 26,0-1-14,0-1 16,0 3-21,13-11 9,-3 14-11,2 2 5,-2 3-7,-1 0 11,9 3-12,-1 0 13,2 3-1,-1 2-18,-9 0-2,2 0-3,16 11 5,-11-5 3,-11 3 3,7 3-6,-8-2-4,0 6 12,-4-7 3,0 6-23,-12 22 30,5-16-1,-3 1-14,0-2-2,3 0 20,-1-5-13,-4 3 7,3 0-8,2-4 14,2 1-18,4-5 12,-3-1-7,4-2 13,0-7-17,0 0 15,10 16-15,6-10 0,-4-4-8,1 1 27,9-3-10,5 2-12,-2-2 7,-14 0-7,8 0 14,1 0-9,0 0 3,-5 0 15,-1 0-3,-1 0-14,-3 0 3,-5 0 6,5 8 10,-10-2-6,-6 8 13,-3 1-22,-5 1 2,1 2 19,-6-2-20,-3 2-5,0-1-2,-3 2 11,0-2-11,0-1 12,1-3 9,2-1-32,-1-3-53,3-5-40,8-4 9,12 0-269,-14-11 26,12 1 23,8-10 24,0 3 19,5-7-56,5 2 1</inkml:trace>
  <inkml:trace contextRef="#ctx0" brushRef="#br0" timeOffset="27827.4972">7832 4156 303,'13'-8'206,"0"-3"-57,3 1-32,2-3-16,0-1-10,1 4-6,0-4-15,0 1-7,-2 2-57,-1-1-22,-1-1-16,0 3-34,-5-5-23,-1 9 27,-4-1 103,0 0-3,-5 3 40,0 4 4,0 0 7,0 0 20,0 0 0,-15-9 3,0 14 7,-1 2-1,-1 1-14,-2-1 29,2 4-26,1 5-6,3-2 17,-1 2-5,-1 2-6,3 0 9,3 1-13,0 0 2,0 2 2,4-1-29,3-1-1,0 0-25,2-11 20,0 5-32,16 15 14,-5-16-34,5-4 23,2-1-13,4-4-52,-10-3-42,8 0-41,26-14-41,-19 7 12,3-7-170,-3-4-110,5 2 30,-4-5 24,-1 0 24,-2-1 25,-3-3 21,1 1 1</inkml:trace>
  <inkml:trace contextRef="#ctx0" brushRef="#br0" timeOffset="28249.8321">8289 3891 220,'-6'-2'316,"2"0"-48,0-1-39,1 1-33,3 0-22,0-1-29,2-1-13,1 0-11,9-6-9,5-1-20,2 1-13,4-1-12,2-2-6,-2 2-34,1 1-14,0 1-15,-1-2-15,2 0 1,0 0-8,-3 3 8,0 0-10,-5 4 7,-4 1 4,-6 0-5,-7 3 4,0 0-5,7 0 33,-7 0-21,7 15 14,-10-2-9,-6 5 10,0 2 21,-4-2 15,-1 3 16,1 0-16,-6 2 2,2 4 18,-1-1-11,4 1 11,-2 0 10,-2-1 5,5-2 1,0-2 14,-3 1-21,5 0-6,-1 0-14,5-5 10,3-2-6,0-1-2,4-5-3,0-10-8,0 6 1,9 3-11,2-9-13,5 0 8,-6 0 3,22-12-10,-8 1 19,0-1-34,2 0 14,-6 1-19,1-1-24,1 0-5,-4 0-19,2 1-1,-6 1-9,-1 2-16,-4 2-24,-2 1 10,0-1-23,-3 0 12,-1 4-68,-1-1-49,-2 0-34,0 3-61,0 0-54,0 0 35,0 0 14,-13-12-16</inkml:trace>
  <inkml:trace contextRef="#ctx0" brushRef="#br0" timeOffset="28537.6906">8499 4041 363,'-21'2'249,"6"1"-17,-1 3-3,5-3-34,4-1 1,1-1-19,-1 0-10,7-1-11,0 0-35,0 0-4,-1-9-20,13 0-16,3-1-12,4-3 4,0 1 4,2-2-35,0 3-33,3-1-25,-2-1-27,3-1-35,-2 3-21,2-2 8,-3 3-6,4-2-24,-3 3 14,-2-4 20,-2 1-6,-2 0 26,-2 1 17,1 2 5,-5 1 71,-1 2-5,-2 2-12,-1-1 15,-1 4 28,-1 0-3,2 0-18,-7 1 20,0 0-8,7 0 0,15 13-14,-9-3 15,-2 2-11,1-3-6,-3 2-1,-3-3-6,-1 0 12,2 6-22,0-7-28,-3-2-10,0 1 3,1 0-66,-3-5-95,0-1-138,-2 0-35,0 0 20,0 0 7</inkml:trace>
  <inkml:trace contextRef="#ctx0" brushRef="#br0" timeOffset="28642.5845">8831 3574 234,'-8'-7'160,"6"3"-28,0 0-178,2 0-100</inkml:trace>
  <inkml:trace contextRef="#ctx0" brushRef="#br0" timeOffset="28795.9033">9106 3724 259,'6'0'150,"1"0"-25,-1-1-38,12-6-24,1 0-3,-8-6-16,7 1-90,-5-1-35,2-2-2,-1 2-27,-3 0-38</inkml:trace>
  <inkml:trace contextRef="#ctx0" brushRef="#br0" timeOffset="29147.336">9265 3578 394,'-3'-3'190,"-1"1"-11,0 0-18,-1 0-13,0 2-14,-3 2-21,5 0-12,-1 0-6,-8 7 6,1 0-12,3 2-11,3-1-12,0-1-3,1 2 10,3-4-18,1-7-15,0 8-1,0 3 1,0 0 0,12 9-21,-3-8-20,-2-1 16,-1-3-51,2-3 12,2 0 0,-3-2-8,0-1 7,-2 0 8,3-2-1,-8 0-8,0 0 7,13 0 0,17-10 1,-14 4 2,-3-1-4,1-2-8,-1 0-18,3 0 50,-1 1 8,-3 1-1,2 1 0,-1 0-29,1 5 20,-6-2-25,-1 2 21,-7 1-11,7 0 27,0 0-21,-7 0 24,8 0-13,5 10 46,-7-8-21,-2 0 29,1 1 8,-1-2 24,0 1 2,0-1 11,-1 2 30,2-3-24,-3 0 6,-2 0-16,0 0-14,18-15-19,-7 0 5,2-1 10,-1-2-44,2-3-47,1 1-84,1 1 9,-3-3-239,3 6-91,-1-3 26,1 1 24,-4 0 23,2 3 10,-2 3 5</inkml:trace>
  <inkml:trace contextRef="#ctx0" brushRef="#br0" timeOffset="30025.015">7349 5391 290,'-2'-7'442,"2"0"-41,-1 3-56,-1-1-95,2 4 3,-1 2-18,1 1-45,3 15-27,0-1 5,-3-8-11,0 8-23,0 3-12,6 28-19,-4-20-14,3 0 2,-1 5-27,1-1 19,2 1-31,-1-4-10,-1 0-18,2-1 5,-3-7-24,-2 2-1,1-4 13,0-7-22,-3-4-11,2-5 3,-2-4-21,2-2 12,-2-3-26,-3-11 0,3 7-10,-7-30 5,0 15 3,4-2 8,-4-5-9,-2 0 18,1-4-7,2 0 6,-3 1-1,0-1 23,2 4 10,-2 2 6,3 3-1,-1 1 11,4-2 5,-5 4 11,4 6-6,4 4-29,-1-2 9,1 9 16,0-2-19,13-13-1,-1 10 15,3 2-16,4 3 12,0 2-13,2 1-1,3 3-3,-14 2 5,7 0-19,20 10 1,-17 1 1,-5 0 7,0 3-13,-5 2 8,-1 4 13,-5 0-11,-1 3 19,-3-12-19,0 7 6,-16 29 1,6-22 13,-1 0-20,1-1 10,-1-1-5,-1-1 10,1 2-8,-2-2 7,3 5-9,1-9 16,5 0-16,0-3 11,-5-4-7,9-2-14,-1-1 10,1-8 1,0 0 3,18 8 16,-9-10-14,16-1-5,-1-6 7,3 1-4,-1 0-1,1-1 0,1 1 4,2 0 8,-3 0 1,-2 0-14,2 4 9,-5 1-7,-2 3 3,-12 0-6,0 0 31,8 13-19,-14-6-1,0 1 2,-4 1 12,2-1-20,-17 21 13,4-8-9,-2-1 7,-3-2-2,2 1-3,-1-1 11,-1-3-10,2 1-7,2-5-23,0 0-32,6-6-53,0-1 11,3-3-232,5-1-43,0 0-17,-4-6 23,10 2 1,5-6 30,0-5-2</inkml:trace>
  <inkml:trace contextRef="#ctx0" brushRef="#br0" timeOffset="30914.812">7944 5649 269,'0'-6'308,"4"-9"-47,3-2-51,0-3-41,-3-3-18,6-3-14,0 1-28,0-3-3,3-1 11,3-5-41,-5-3-3,2 1-11,3-1-12,-3 2 11,-1 3-15,-1 3 19,-4 0-5,0 1 3,-3 4 3,-3 3 2,-1 7 1,0 14 7,0-8-19,-10-6-2,3 14-11,1 0-13,-1 0 6,1 3-5,-8 5 18,1 1-19,-2 2 1,4 2-15,3 2 9,-1-1-6,4 1-3,0 0 21,5-15-24,0 13-4,11 17 5,-1-16-4,1-1 0,7 2 2,2-3-17,-2-1-11,5 0-1,1-2-10,-1 0-1,1 0-19,1 1 33,-3-4-14,-4 1 2,1 1 1,-4 0-2,-6-3 4,3 4 10,-8-2 15,1-1-2,-1 0 8,-4-6 24,0 7-20,0-1 13,-17 13-9,4-9 12,-2-2-15,1 2 2,1 0 4,-3-3 13,7-3 2,1-3-12,-1 0-11,9-1-10,-9 0-17,-5-16-4,8 1-34,6 2-21,0 2-10,0-4-21,11-23-14,-2 14-4,2 1 11,4 0-13,-4 1-13,1 1 13,5 2 86,-4 0 29,0-2-11,3 3 29,-5 3 27,-1 4-4,2 2 22,-1 5 23,1 3-22,-12 1 13,15 0 5,15 15-3,-10 0-6,-5 4 30,1-1-15,0 4 10,0 2 14,1 4-28,0 1-29,2 5-2,-3 7 0,1-3-2,-2 3-1,-2 3 12,3-4-28,-3 4 20,-3 3 16,0-5-16,-3 1 4,0 0-22,0-5-15,-5 1-13,3-7 11,-1-1-20,-2-5 14,0-4-3,0-9-2,-2-5-17,0-8-17,-4 1 1,2-5 8,0-2 9,-5-14 2,-3-5-14,4-1 15,-5-3-6,3-2-9,-2-4 11,-5-3 13,6 5-25,-5-6 21,3 2-4,-3 1 10,1-1 11,-5 2-13,4 1 34,0 2 1,-1 1 14,1 1-4,1 1 3,7-1 0,-1 0-13,-2 2 8,8-1 7,1 16 0,0-8-13,19-24-7,-9 22-3,7 3-14,0 3 0,2 2 7,3-1 1,-2 8-20,3 2 33,1 3-29,-13 3 10,6 0-23,23 13 14,-22-6-18,-1 3 11,-4 2 3,-1 0-5,-5 3-3,-5-4 18,-2-5 9,0 5-22,0 3-11,-13 17-1,-3-15-8,5 2-10,-5-4-30,0-4-17,-2-2-6,1-3-43,-1 1 14,11-6-185,-6 0-100,-17-15 3,14 4 26,5-4 25,2-5 19,4-4 4,-1-1-2</inkml:trace>
  <inkml:trace contextRef="#ctx0" brushRef="#br0" timeOffset="31254.0759">8719 4779 454,'9'-8'227,"-2"3"-3,-1 3-18,-1 5-1,-1 0-15,1 1-34,4 7-4,-2 1 2,3 7-31,-3 2-17,0 5-7,2-1-1,-4 1 1,5 0-14,-2-2-22,1 2 8,-3-2-19,4 1-14,1-3 1,0-3-15,1-1 9,-2-4 1,1-2-18,3-4-12,-5-4-12,0-1 14,-2-3-3,-7 0-9,7 0 2,-7 0 3,23-16 9,-11 7-11,-3 0 4,-1 3 5,-2 0-10,5-3 11,-4 2 9,0 0-21,-2 1-9,1 3 6,5-5 7,-1 3-4,5 0-4,-4 1 23,0 1-25,-2-1-3,-2 2 11,0 0-5,8-3-18,-2-1-17,1 0-54,-7-1 19,7-3 9,-5-4-199,2-2-109,-5 1 8,2-2 21,-6 5 21,-2 1 12,0-6-51</inkml:trace>
  <inkml:trace contextRef="#ctx0" brushRef="#br0" timeOffset="31364.7056">8939 4623 442,'-9'0'172,"5"-1"5,1 1-76,1 0-44,4 1-6,-1-2-158,3 1-97,2 1-91</inkml:trace>
  <inkml:trace contextRef="#ctx0" brushRef="#br0" timeOffset="31731.0461">9336 4853 353,'0'8'179,"3"-3"20,-1-1-18,1-1 2,-1-1-26,0-2-9,0 0-18,1-2-24,1 1-9,0-3-9,7-9 1,1 0-12,-4-2-1,1 0-20,3-5-6,-3 2 4,0 0 2,3 0-31,-4 1 11,-1 3-13,-1-1-14,2 7 24,-4 2 30,0-1-14,-4 2 16,3 0-4,-1 1-3,0 2 14,0 0-18,-2-2-4,0 2 4,2 1-6,-2 0-10,2-1-12,-2 2-2,-2 4-3,2-1 27,0 2-28,-2 1 7,2 2-4,2 10 18,-2-9-33,0 4 7,12 17 9,-10-16-11,5 0-15,1 0 10,4-4-10,-1-2-2,2-1-24,1-6-57,-5-1-53,18-10 13,-6-1-230,0-3-52,0-1 30,2-3 46,1-5 34,-2-4 4,3-6-7</inkml:trace>
  <inkml:trace contextRef="#ctx0" brushRef="#br0" timeOffset="32697.8999">10159 1762 489,'2'0'154,"0"2"-42,0-1 30,1 4-42,-3 1-2,4 10 16,1 4-22,-5 1-13,2 3-4,-2 0-3,0 2 13,0-12-15,0 9-6,0 5-14,0 3 16,0 1-13,0 2 4,0 3-15,0 3 22,0 3-30,0 3 0,0 2-6,0 2-3,-20 55-1,18-52 7,-5 2-3,-5-3 2,3 1 10,-2-4-34,4 1-9,-4-4 28,2-1 18,3-1-16,1-4-8,4 1 4,-3-2 2,4 1-9,0-22-5,10 35 7,-3-18 18,4 3-27,3-2-6,1 2 10,1-5 20,3 2-24,-1 0 3,5-1 14,1 0-31,-1 0 34,4-1-14,0 1 0,3-1-4,-3-1-9,4 2-6,2-1 19,-5-1-8,-1 3 7,-1 1 5,1 3-21,-2 2 0,-2-2 19,-6 3-26,4-1 9,-5 1 11,-1 1-8,-1 2 14,-1 2-12,-3 2 12,-3-1 6,-2-1-1,0 2 9,-3-2-11,-1-2 13,1-2 3,0 3-15,0-3 12,-2-3 5,0-1-15,2-3-2,1 0 2,2 0-7,1-2-4,-1-1 9,1-3-5,3 0 13,-5-5 9,6 2 7,-1 0-8,-4-2-5,3-1 49,-4-1-23,-1-2 13,-3-12-28,0 7-4,-14 21-4,1-15-3,-3-1 4,-4-1-2,-5 1-5,-4 1 17,-2 0-7,-4-1-32,-6 1-24,0-3-18,-4 0-29,-3 0-41,-2-3-43,2 5 14,-2-7-258,3 0-61,-1-1 41,2-5 36,-1-2 25,2-4 46,-1-1 19,25-1-13</inkml:trace>
  <inkml:trace contextRef="#ctx0" brushRef="#br0" timeOffset="33665.9031">6727 3960 806,'-11'-4'236,"2"4"-33,-1 2-28,-8 9-7,0 4-30,3-1-21,-2 0-14,6 3 7,-6 0-19,7 3-17,2 0-7,2 2 6,3 0-18,-1 0-6,3 2 9,1-11-14,12 25-16,-4-13 14,6 0-13,-1 4 0,3 3-16,3 2 23,3-1-14,1 1-8,1 0 1,1 0-4,0 2 2,1 2-9,-8-1-15,2 2 3,0 1-16,-6 0 26,-2 1-4,-3 1-12,-6-1 19,-3-20-8,0 11-5,-20 41 11,7-33-6,-8-3 2,4-1 17,-4-2-22,1-4 18,-3-1-2,-2-6 21,-2-3-7,0-2 6,2-6-10,0-2 25,0-4 3,2-3-16,12-3 3,-14-11-19,11 0-10,4-4 6,7-1-3,2-2 5,1 8 11,13-20-21,-3 11 1,4 3-6,2 1-4,3 3 0,-1-1 4,0 5-2,5 3 7,-2 4-3,-12 1-4,7 0 15,26 20-23,-23-5 7,1 1 2,-2 5 8,0 4-5,-3 5 12,0 5-13,2 0 5,-3 5 12,0 2-13,-1 4-13,3 1 15,-6 3 0,3 2 12,-2-1-10,3 1-3,1 0 5,2-1-7,1-2-14,-2-2 5,6-5 3,1-6-24,6-3 1,-2-6-58,4-8-59,3-7 12,2-4-275,4-8 4,-19 0 40,44-11 35,-21-2 3,0-4 15,-3-1-49</inkml:trace>
  <inkml:trace contextRef="#ctx0" brushRef="#br0" timeOffset="35873.1262">2961 6379 275,'-15'-16'379,"-8"-9"-63,15 15-33,1 3-21,-3 3-34,3 5-22,7-1-32,-25 11-2,9 3-33,-1 3-2,1 2-29,2 2-6,2 0 8,-2 2-5,-1 3-34,2-1 17,2 1-30,3 0 5,-1-1-21,2 1 29,0-4-48,3 1 19,1-4-21,1-1 9,2-12-3,0 1-17,0-7 13,17 13 6,-2-20-27,4-3-11,3-2 18,2-5 2,-1-2-4,0-4-18,-1-1-4,-3-2 1,0 3 2,-3 1 31,-2 3-19,-1 0 4,-4 2-20,-1 2 20,0 6-8,-3 3 14,-1-1-19,-1 3 14,1 2-2,-3 1 6,0 0-27,-1 1 16,0 6-2,-1-1-1,0-3 3,1 4-5,1-2 16,1 3 4,-1-1-26,0 0 9,-1 1 4,11 14 2,-7-14-3,0 1-7,1-1-11,0-4 2,0 0 7,-1-2-6,2-1 0,-6 0 4,20-12 9,-6 0-13,-3-1-8,0-2 18,0 2-18,-4-9-1,1 3 21,4-2-23,-7-2 8,1 1 19,-1 1-17,-1 0 21,0 1-10,-2 2-5,0 5-11,0 4 22,-1 1 9,0 2-20,-1 1 20,2 1-17,-2 2 8,0 1 10,0 1-8,0 0-6,0 0-8,12 26 2,-6-12 19,2 6-14,-6 0-3,5 3 14,-1-4-8,-1 5 11,2-4-17,-1 1 6,-1-1 9,1 0-6,-3-3-1,5-2-5,0-1-12,-4-6 3,0-1-10,1-2 0,0-5-10,-5 0-15,0 0-9,20-22 8,-9 2-4,0-1-22,-1-4 27,-2-2-2,-1 0 2,1-2 7,-5 0-5,1-3 24,0-1-13,-2 4 7,0 0 13,0-3 14,-2 19-5,0-5 13,0-1 33,0 3-3,0 2 4,0 4-9,0 3-2,0 7-10,9-4 35,-7 8-24,2 14 9,2 3-9,1 4 10,1 2-2,0 3-8,0 3 2,1 4 9,1 7 27,-2 2-18,1 5-17,-2 3 20,1 4-20,1-3 1,-1 7 9,-3 0 0,3 2-8,-1 3-17,0-1-12,2 2 20,-1-5-13,-1-3 13,0-3-44,-3-8-14,1-5-8,1-10-2,-1-3-12,-2-12-18,-1-12-32,-2-7-10,0 0-13,5-29 11,-4 1 12,-1 12 8,0-11-166,-15-43-112,6 26 26,-3-7 23,1-1 12,-4-2-11,0-1 1</inkml:trace>
  <inkml:trace contextRef="#ctx0" brushRef="#br0" timeOffset="36089.6915">3332 6388 473,'-10'-29'274,"3"3"-38,2-1-43,1-4 1,1 1-34,3 15-31,0-6-6,13-22-23,-3 21-11,3 3-9,0 2 5,4 4-18,1 3-22,2 5 6,-1 3 12,-9 2-20,17 13-1,-9-2-33,-4 3 27,-2 0-9,-4 5 1,2 2-11,-7-3-1,-1 3 0,-2-2 4,0-9-2,0 4-1,-17 18-13,11-18-11,0-1-29,-6-4-45,6-2 9,0-6-128,6-1-146,0 0 23,-17-10-53,11-5 17,2-5 54</inkml:trace>
  <inkml:trace contextRef="#ctx0" brushRef="#br0" timeOffset="36849.4635">3639 6012 658,'13'19'203,"-1"4"0,-3 2-33,4 3-14,-2 5-11,-2 0-7,3 3 1,-1 3-43,2 4 4,-2 1-1,1-1-19,1 2-7,-1 0-8,-3 2 0,1-1 4,-2-1-36,-1-5-11,0-3 24,0-6-30,-4-2 15,1-1 1,-2-5 2,0-11-22,-2-12 3,0 0-19,-4 4 7,-4-17 20,3-8-23,-3-3-6,-2-1 10,4-5 17,-4-3-20,0-3-12,0-2 22,-5-2-10,6-1 5,0 0-18,0 1 15,2-2 1,1 2-10,1 4-3,1-2 33,3 2-11,1 18-4,0-6 9,0-3-10,14-30 6,-2 32 4,-2 1-9,3 4-3,6 1-1,-1 2-12,4 7-7,-3 1 9,1 8 1,-8 1-7,18 11 16,-11 1-31,4 0 12,-8 2-14,-5 2 17,3 4-4,-3-4-5,-3 0 17,0 0 3,-3 0-18,0-2-13,1-2 35,-4-4-5,-1-8-6,0 7 35,0-7-18,0 7 10,0-7-7,0 0-15,-15 7 24,11-8-4,0-4-5,-6-6 18,2-1-35,1-4 3,-1 1 18,5 0-4,1 1 5,-1-1-5,3 6-6,0-3-9,0-2 17,12-15 4,-5 12-23,5 2 2,-1 3-1,5-2 3,1 4 9,-5 3-12,-1 3-3,-3 1 6,1 3-14,-9 0 24,13 0-25,9 11 2,-8-2-2,-3-1 4,3 4-4,-1-2 2,-1 1 15,-2 2 6,1-3-27,1 0 10,1-2-3,-7-2 18,1-1-17,-1-2 24,-1 0-30,-5-3 6,0 0-1,6 0 14,-6 0-4,21-17 9,-16 3-8,-1-1-10,2-1 0,-2-2 7,-3-1 4,3 1-9,0-1 3,-2 4 3,2 1-17,-1 5 16,1 0 4,-1 2 13,1 2-19,1 2 21,2 0-15,-2 1 9,-5 2 6,0 0-28,9 0 13,-3 0-5,6 0 8,11 17 2,-8-12-5,-5-2-12,-2-1-1,1 1-13,-3-3-23,-2 0-25,-4 0-15,0 0 10,0 0-138,13-15-76,-12 8-53,0 0 26,-3-11 17,2 11-7</inkml:trace>
  <inkml:trace contextRef="#ctx0" brushRef="#br0" timeOffset="37155.8771">4243 5667 544,'-10'-2'269,"0"0"-34,3 0-25,2 1-39,1 0-27,1 1-16,2 0-18,1 0-21,2-1 10,0 0-22,1-1-12,2-1-4,6-4 2,5 0-16,-5-1-18,4 0 10,4 0 3,-2 0-11,3 2 3,-3 0-10,1 0-2,-1-1-1,-1 3 9,1 2-7,-2 0-1,2 0-11,-7 2 12,15 11-11,-7 0 16,1 5 14,-1 2-18,-1-2 12,-3 4-13,4 3 14,-5 1-24,2 1-1,-1 1 0,3 1-7,-6-5 4,2-1 20,0 0-9,2 0-13,-1-2-9,1-5-25,-1-2-13,-3-5-24,3-1 1,-14-6-28,11 0 8,14-11-57,-12 0-37,-1-4-57,-4-5 22,1 1 2,-2-5-32,-1-2-64,0-2-31,-2-2 82</inkml:trace>
  <inkml:trace contextRef="#ctx0" brushRef="#br0" timeOffset="37299.2926">4875 5625 804,'0'-15'203,"0"5"-12,0 3 4,1-1-8,-2 2-9,4 4-36,-5 1-25,2 1 3,-1 5-4,-1 0-25,2 0 2,-6 14-23,6-8-3,-5 21 0,0-6 1,4-1-27,1-11-11,0 6-20,0 0-55,0 0-20,0-1-22,0 0 9,0-5-133,0-2-68,0-6-60,14 1 24,-12-8 23,1-3-23,0-2 9</inkml:trace>
  <inkml:trace contextRef="#ctx0" brushRef="#br0" timeOffset="37475.8934">5026 5509 272,'4'-2'296,"1"2"-55,0 2-23,-1 0-42,0 2-21,7 5-17,-4 1-17,1 3-10,1 3 2,-3 1-13,2 0-9,-3 1-28,3 3-21,-3-5-16,-2-4-40,4 3-37,-4-2 7,-2-6-195,0-3-113,0 0 25,1-3-25,-2-1 7</inkml:trace>
  <inkml:trace contextRef="#ctx0" brushRef="#br0" timeOffset="38252.213">4984 5375 456,'-4'-5'360,"1"0"-65,1 1-74,0 3-12,2-1-41,1 1 13,0-1-31,1 2-24,1 0-32,3 2 8,11 2-48,0 5-35,0-1 7,2 1-21,0 3-33,0 1-12,1 3 22,-1-2-43,-3-1 21,-1 2 2,-2 0-1,0 0-33,-3 0 40,-1-3 23,-1-5-29,-2 1 19,-3-2 21,1-1-7,-2 1 3,0-4 33,0 1 14,-2-1 5,0-1-6,1 0-33,-1-1 39,-1-1 7,1-1-12,-1-1 7,0-2 2,0 2-14,1-1-15,1 1 11,0-3 0,0 1-17,0 0 16,2 1-20,-2-2-2,3 1-9,2-7 2,3 1 28,-3 3-25,-1 2 15,3 3-5,0 0-24,-3 3 22,1 0-9,-6 0 16,0 0-19,9 0-5,-1 0 3,-2 0-1,7 11-13,-6-10 8,-1 2 12,1-2-4,-2 1-19,1 0 11,2-2 5,-2 2-3,-6-2 7,11 0-7,14-13 10,-13 6-12,1-3 24,-4-3-22,-1 0 1,0-3-2,-2-1 4,-1 1-11,1-1 14,-2 0 7,1 2-3,-1 4 5,0 3 7,-2 1-8,0 2-7,0 1-1,1 2 27,-1 1-7,-2 1 16,0 0-8,0 0 12,0 0-23,17 13 3,-14-8 9,5 6-3,0 0-11,-2-2 4,3 1 3,-1-2-5,3 1 12,-1-3-31,-3-3 2,2-1 29,-3-1-33,-6-1 1,11 0 1,15-13-10,-12 5-14,-1-3-9,1-2-9,-3-4 11,1-1-34,-4-3 17,-2-3-22,0-1 32,-1-3-8,1-3-16,-4-2 6,1 2-12,-3 16 22,0-9 20,0-2 11,0-2 28,0 3 15,0 3-12,0 1 42,0 4 7,0 4-7,0 2 0,0 3-6,0 8-7,-10-9-21,10 13 23,2 0-32,-2 2-3,2 11 17,1 1-3,2 2-13,1 1 17,-1 2-2,6 0-9,-3-1-17,3-1 14,0 3-19,1-2 0,-2 1-20,2-3-36,-6-2-21,3-4-44,0 2-26,-2-8 14,-6 0-285,3-3 14,-1-1 27,0-3 24,-3-1 16,0 0 12,0 0 2</inkml:trace>
  <inkml:trace contextRef="#ctx0" brushRef="#br0" timeOffset="38609.8922">5838 5202 259,'-2'-3'290,"1"0"-60,0-2-31,2 0-39,1 0 9,6-12-36,1 2-11,2 0-17,2-1-16,-3 1-1,7 0-21,-2 4-9,2-2 5,-6 3-9,6 1-17,-3 0-5,0 2-8,-2 2 0,-3 2-17,0 2 10,-9 1-1,7 0 2,0 0 5,0 0-6,1 0-7,-1 0-5,-1 0 6,-6 0-8,10 0 6,-2 0-9,8 11 4,-16-11-6,6 0 14,2 0-1,0 0-20,3 0 20,13-18-7,-13 7 20,1-4-16,-3 2-12,-2-2 18,4 1 1,-1-1 10,0 1 1,3 0-9,-5-1-1,2 4-6,-2 2 2,-4 5-1,1 3 18,-5 1-22,0 0 18,8 11-4,-6-3-15,0 16-7,-2-12-29,0 8-42,-11 32 6,-2-24-208,5 2-78,-3 5 22,-3-3 26,-6 6-25,-4-1 15</inkml:trace>
  <inkml:trace contextRef="#ctx0" brushRef="#br0" timeOffset="38945.8491">4065 6766 861,'-18'7'263,"2"-3"-26,11-4-40,8-3 5,8-6-5,10-7 11,6-1-24,5-6-31,11-5-6,10-4 15,8-7-38,7-4 8,8-1 8,2-4-37,4-2-22,8-4 9,5-1-32,5-2 5,2 0-10,3-2-11,-3 4-46,-2 1 3,-6 3-42,-5 4-26,-5 4-36,-8 6-68,-9 6 17,-10 3-160,-7 7-102,-7 6 29,-13 6 26,-4 4 22,-26 5 23,7 0 13,-2 23 17</inkml:trace>
  <inkml:trace contextRef="#ctx0" brushRef="#br0" timeOffset="39445.4014">3752 7851 440,'-4'5'286,"0"0"-24,2 0-32,0 0-33,2 1-19,-1-2 9,-2 0-49,2 0-5,1 0-7,-1 0-18,1 1 5,0-5-10,0 0-18,0 0 7,8 2-12,-4-5-8,9-12-21,0 1-6,2-6 2,-4-1 2,5-1-21,-4-2-17,2-4 3,-3-1 10,-2-3-11,0 3 5,-1 2-13,0 2 6,-3 1 3,0 4 3,-1 0-24,0 8 14,-2 5-11,-1 3-8,0 1 14,-1 3-5,0 0 1,0 0 1,2 14 5,-1-7 24,2 9-26,2 1-3,-1 1 15,2 0-17,2-1 7,1 2-2,1-3 14,3-1-20,-7 0 4,3-3-1,1-1-42,-1-4-14,-1-3-41,0-4 13,-8 0-28,0 0 11,6 0-62,6-23-40,-10 7-134,-1-2 24,-1 5-61,0-4 21,-20-25 62,11 18 26</inkml:trace>
  <inkml:trace contextRef="#ctx0" brushRef="#br0" timeOffset="39559.116">3768 7448 295,'-15'1'198,"3"-2"-19,-2 1-38,7 1-44,7-1-32,0 0-8,0 0-66,-5-3-17,8 0-38,1 1-65,11-4 1,3 0-25,2 2 4,1-1 16</inkml:trace>
  <inkml:trace contextRef="#ctx0" brushRef="#br0" timeOffset="40040.0787">4193 7558 443,'1'0'180,"0"-1"-27,0-2-8,0 0-4,-1-3-25,1 0-24,-1-2 28,0 1-9,0-1 8,8-12-16,-8 10-13,1 1-14,1 0 3,-1 4-15,2-1 3,0 1-4,0 4 11,1 1-15,2-2-3,1 5 5,6 4-14,1 1-14,0 2 19,-1-1 0,5 1-2,-1 1-27,-1-3 13,0-1-15,1-1 13,3-4-24,-11-2-2,5 0 1,18-14-2,-16 4-26,3-4 10,0-2-6,-3-3-16,-1-3-38,-4-2 29,-2-1-8,-2-3-26,0-1 1,-1-1 19,-5-2-10,1 3-1,-2-3 9,0 16 47,0-6 24,-12-19 25,4 21-15,-1 3 29,1 5 16,-5 2 24,2 3-10,0 2-3,5 5 8,-1-2-6,7 2 5,0 0-32,-13 10 4,10-6-2,3 3-11,2 1-5,-2 2-7,17 21 26,-5-6-35,2-4 11,0-2-10,1 0-1,0 2-22,2 0 1,-2-1-26,0 0-24,1-2 8,0-2-33,0-1-42,-2-5-13,0-1 12,-3-4-76,-7-4-139,1-1-43,-5 0 24,0 0 25,19-18-1,-16 8 8,-2 2 12</inkml:trace>
  <inkml:trace contextRef="#ctx0" brushRef="#br0" timeOffset="40815.0263">4641 7313 464,'-13'2'255,"6"0"-30,1-2-16,1-3-50,4 3-12,0-1-24,1-4-14,2 1-10,7-9-17,2 1-7,3-1-6,-1 0-17,6-1 25,-1-1-31,2 5 14,2-3-16,-7-2-1,2 3-5,2 1-29,-4 2 23,-3-4-1,3 3-23,-7 3 25,-1-1-28,0 3 16,-3 1 6,1-1-13,-1 2-16,-3 0-17,-1-2 23,0 5-3,0 0-1,0 0-4,0 0 5,-12-6-4,5 7 16,4 1 3,0-1-8,-2 3-23,1-1 18,0 2 21,0-2-6,-5 8-11,2 4-9,3-6-6,1-1 12,3-8-11,0 9 6,0-1-19,0 0 35,0 3-21,14 14 14,-9-16 6,-2-2-10,0 0-3,2-2-5,0-2-17,-2-1 10,2 0 7,-2 0-3,4-2 2,-7 0-20,0 0 19,0 0-14,21-18 8,-11 8 21,-2-3-44,0 2 41,-1-1 5,1 3-12,-4 1-12,2 1 10,2-3-5,0 3 11,-2 0-13,-1 1 6,4-4-5,1 4 15,-1 2-32,-1-1 32,-2 2 0,2 2-16,-1 0 7,0 1-3,-7 0 2,0 0 11,7 0 9,0 0 8,-7 0-16,8 0 17,4 12 0,-9-8 9,0-2-13,0 4 5,-2-3 26,2 1-12,-2-1-17,0 0 31,-1-1-22,1 0-12,-1-2 9,0-2-18,0 0 18,0-1 4,1-2-15,1 0-29,5-9 9,-2-2-10,1 2-24,2 0 12,-1-5-10,-2 1-27,3-2 14,-4 2-25,2-2 5,-4 3 19,-2 6-9,0-2 18,0-1 39,0 1 10,0 2 31,0 3 12,0 0 2,0 0-9,0 8-4,0-6-2,0 6 28,0 0 8,6-5-1,-3 10-28,-1 0 36,4 16-11,2 0-13,1 0-4,2 4 23,-1 1-8,1 6 2,0 0-8,0 3 23,0 2-28,2 1-39,1 4 15,1 0 4,0 3 5,-2 3-13,-1-2-19,4 0-16,-4-2 41,-2 4-32,0-5-6,0-2-21,-1-6-42,0-3-19,-3-1-17,1-4-33,-1-7 14,0-5-30,-3-7 16,0-5-56,-3-3-40,1-12-37,-3-2-78,-2-8 23,-4-5 23,1-2-21,0 0 18,-1-4 8</inkml:trace>
  <inkml:trace contextRef="#ctx0" brushRef="#br0" timeOffset="41036.1611">5326 7418 832,'-15'-30'221,"3"-5"-29,3 3-9,-1-1-5,1-2 0,2 6-35,3-2-4,1-1-6,2 0-15,1-3-35,0 20 5,13-29-14,1 16 19,-1 3-42,4 3 1,-2 5-9,3 0 6,-1 6-17,3 2 14,-3 4-18,-3 5-9,-7 0 28,14 16-28,-12-3-17,-3-2 7,-3 8-1,-3 0-1,0-10 0,0 5 3,-12 22 16,5-17-30,-1 1 8,-2-3 9,-2-3-2,-2 0-48,3-1-10,-1-5-26,-1-1-49,3-6 11,2-1-269,8 0-7,-10-10 16,6-5 36,2-3 7,2 3 36,0 5 11</inkml:trace>
  <inkml:trace contextRef="#ctx0" brushRef="#br0" timeOffset="41333.5106">5544 6818 241,'0'7'246,"2"-1"-33,-1-1-47,3 11-34,-2-3-21,4 3 4,-4-5-14,3 3-15,0-4 4,-1-4 1,0 0-54,4-3 9,-4-1-3,1-4-34,-5 2 7,0 0-15,23-20 10,-12 5-2,0-3 0,-2 0-22,0-1 25,-3-2 15,-2 7 17,-4 0 13,0 14 24,0-8-10,0 0 20,-13-3-7,7 9 16,-10-2-4,3 2-22,1 2-4,12 0-3,-11 0 10,-4 0-24,-14 9 3,17-5-2,2-3-37,0 0 1,4-1-47,6 0-28,0 0-21,-7 0-40,-3-10 14,10 4-173,-2-1-103,1-10 15,1 5 13,0-4 55,0-3-5</inkml:trace>
  <inkml:trace contextRef="#ctx0" brushRef="#br0" timeOffset="41536.0079">5576 6473 751,'5'-8'225,"2"1"4,-2 3-42,0 2-7,-1 0-2,2 2 22,1 0-38,10 10-8,-1 2-10,-1 1-2,2 4-24,-3 3-20,2-2-4,-2 1-14,0 4-8,0 1-5,1 2-15,0 2 9,-2-3-20,1 0-45,-1-1-8,3-2-20,-3 0-6,0 0-24,-1-7-18,-1-2-5,1-5-46,-3-4 11,-3-4-116,-6 0-26,19-12-10,-7 1-63,-1 0 3,-1-5-11,0-1 12,-3 1-10</inkml:trace>
  <inkml:trace contextRef="#ctx0" brushRef="#br0" timeOffset="41869.4983">6022 6652 285,'1'-7'262,"-1"0"-58,0 3-7,-2 1-13,1 0-32,-4 3-25,3-1 3,-2 2-11,1 3-13,-2-3-45,1 2 14,-10 6 10,5-4-8,3 2-9,2-2-33,2 1 19,-1-1-10,1 0-17,1 1-2,1-1 9,-2-3-9,2 4 3,0-6-22,0 0 5,0 0 11,0 7-12,11 3 7,-8-6-28,1-4 31,0 2 1,-1-1-13,1 0-5,1-3 12,0 0-12,-1 2 1,1-3-4,-1-1 5,1 0 4,6-4 12,1-1-6,-4-3 20,1 2-4,-1 5 4,4-2-5,2-2-5,-1 1 9,0 1-11,-1 0-3,2 2 3,-2 5 12,-4-2-19,0 1-4,0 1 0,-2 0 0,1 0 10,-1 0-14,-6 0-32,0 0 1,7 0-39,-7 0 16,10 0-41,-3 0-20,14-9 11,-11 4-58,2-5-34,-1 0-56,3-1-4,-3-2-32,-1 1-50,-1 3 19,0-1 6</inkml:trace>
  <inkml:trace contextRef="#ctx0" brushRef="#br0" timeOffset="42652.0026">7208 3030 478,'-23'-18'278,"-20"-7"-66,18 16-23,-6 2 6,-1 2-47,-4 0-6,-7-1-20,1-1 6,0 3 1,3-2-27,-5 1 15,3 0-19,-2 0-17,1 0-5,2-1-17,-1 2 4,4-1-11,-1 1 1,5 0-15,0 2 10,1-3 4,4 1-20,-2 3-10,9-2-7,1 0-30,5 1-14,4-1-15,4 2-11,1 1-24,2 0-12,2 0-1,2 0-7,-2 0 11,1 1-59,0-1-48,1 1-50,0-1-74,0 1 24,2-1 16,0-1 11</inkml:trace>
  <inkml:trace contextRef="#ctx0" brushRef="#br0" timeOffset="43886.2216">6311 2850 623,'-1'-2'209,"1"-1"-28,0 2-6,-2-4-13,2 4-22,-2-2-14,1 1-12,-1 0 8,2 1 0,-3-1-5,2 1-10,-2-1 6,0 1-21,2 1 9,0-1-18,-1 0-12,2 0 18,-2 1-24,1-1 1,1 1-4,-1-1-26,0 1-6,-1-1-2,2 2-4,-1-2 2,2 1 4,-2-1-8,0 2-18,1-2 15,-2 0 11,2 1-15,0 0-12,0 1 13,0-1 3,0 2-4,2-1-1,0 1-2,-2-1-21,0-1 27,1 1 4,0 0-8,-1-1-21,0 0 23,2 2-7,-2-1 20,1-1-25,-1 0 23,0 2-26,2-1 8,-2-2-5,0 1 7,0 1-14,1-1 6,0-1 1,-1 1 22,0 0-24,-1 0 2,2 0 5,-1 1 7,1-1-17,-2 0 4,2 0 16,0 0-7,-1 1-25,0 0 20,2-1-6,-1-1-1,0 2-9,1-2 19,2 0-8,0 1-17,1-1 8,0-1-25,1 1 12,12-2-24,0-2-2,-4-1 18,-5 0-10,4 0 19,-1 3 9,-6-2-16,2 2 26,-2-1-21,-2 2 11,-1 0-12,1 0 15,-1-1-8,1 0 9,-2 1 4,1 0-8,-1 1 19,-1-1 5,-1-1-3,0 2-17,0 1 18,0 0-9,-3-1 12,-1 1-27,-1 0 13,2 1 5,-1-1-4,0 1 0,-1 1 7,0-1-12,0 0 15,0 0 10,0 0-11,2 0 10,-1 1 3,1-2-17,-1 2 15,1-1-2,-2-1-8,3 1 9,-1-1-8,3 1 13,0-1-20,0 0 9,0 0-11,0 0 0,0 0 0,0 0 9,0 0-4,-8 11-20,8-7 17,2-1 4,-1 1-20,0 0 15,0 1-6,1-1-10,0 1 2,-1-2 3,0 1 15,1-1 6,1 2-12,-1-1 6,0-1 1,-2 1-18,3 0 0,-1-1 18,-1-1-5,0 1-20,1 0 23,-1-2-10,-1 2 7,2 0-1,-2-1 5,2-1-20,-2 1 20,1 0-10,-1 0 4,1-2 2,-1 3-2,0-3 15,0 2-24,0-2-7,0 2 21,1-2-22,-1 1 15,0 1-12,1-1 9,-1-1-5,0 0 7,0 0-6,0 0 3,0 0 3,0 0 8,0 0 18,0 0-11,0 0 8,0 0-3,0 0-19,0 0 26,0 0-14,2 4 23,-2-3-22,0-1-2,0 0-4,0 1 35,0-1-30,0 1 11,0-1-20,0-1 6,0 1 0,0 0 4,0-1-9,-1 2-9,1 0 17,1-1-5,-1 0-13,0 0 16,-1 1 8,1-1 3,1 0 0,-1 0-31,0 0-1,0 0 3,-1 0-4,0-1-13,1 2 18,-1-1-4,2 0-3,-1 0-8,0 0 7,0-1 8,0 2 4,0-2-13,0-1 5,-1 0-30,3 0 16,-1 0-1,-1-1 7,1 1-6,-1-1-6,1-1 15,0 2 10,-1-2-18,0 3 24,0-2-16,0 0-10,0 0 17,0 1 5,0-1-9,0 1 17,-1 0-5,0 0 0,1 1-12,0 1 9,0 0-8,0 0-4,0 0 5,0 0 21,-8-10-13,6 10-23,1-2 18,1 2 9,-1 0 1,0-1-2,1 0-11,-1 1 0,1 0 11,-1-1 1,0-1-7,1 4 17,0-4-25,0 2-6,0 0 19,1 2 11,-1-2-4,0 2 13,1 1-20,0 0-4,1 1-8,0 0 23,2 0-15,3 8-3,1-4 15,1 3-7,-1-4-5,-1 0 26,1-2-15,-2-1-29,8 2-29,-3 0-43,2 0 11,-4 0-257,1-4-91,-1-2 29,-4 1 25,-5-1 29,0 0 18,0 0 4,7 0-9</inkml:trace>
  <inkml:trace contextRef="#ctx0" brushRef="#br0" timeOffset="48708.6108">7783 6157 408,'48'-29'166,"-20"15"-14,5-1-8,3-3 16,2 0-24,5-1-34,0-3-3,4 2 6,-2-1-9,4-3 1,3 1-4,2-2-32,-2 0-15,3 0 15,4 0-10,-3 0-7,-2-2 8,0 0 2,2 3-24,1-3-8,-6 3 9,-2 3-6,-3 0-5,-2 1 10,-6 4-6,-3 0 2,0 2-17,-5 1 1,-4 2 4,-3 1-6,-1 0-7,-1 2 0,-2 0 8,-3 1-26,-7 4-5,-2 0-18,-3 0-7,1 3 6,-8 1-140,-1 0-86,0 3-86,-7 3 13,-10 1 28,-2 1 7</inkml:trace>
  <inkml:trace contextRef="#ctx0" brushRef="#br0" timeOffset="49130.1832">7448 6231 385,'-2'-1'277,"8"-4"-64,5-4-11,12-5-27,6 0-27,2-4 3,10-2 19,4-2-19,5-2-22,5 1-3,2-1-23,3-1-22,3 1 1,-1-3 13,4 0-8,2 2-20,-1-1-3,2 0-11,-1 1 4,1-2-10,-1 0 0,-1 0-3,-4 3-2,4 2 5,-8 0-8,-1 1-13,-5 4 8,-3-1-2,-6 3-14,-2 1-5,-2 1 9,-8 2 2,-1 2-5,-6-1-12,0 0 8,-3 4 2,-6-3-3,0 6 20,-1-2-24,-6 1 8,0 2-19,-4 0-5,-3 0-13,0 0 22,0 1-21,0 0-5,-1 1-8,-1 0-1,0-1-37,2 1-1,-2 0 26,0 0-19,0 0-23,0 0 12,6 2-14,-6 0 8,3-1-74,-2 1-37,3-1-64,-4-1-67,2 3-9,-2-1 9,2 0 17,0 0 7</inkml:trace>
  <inkml:trace contextRef="#ctx0" brushRef="#br0" timeOffset="55590.9231">2574 10080 317,'0'0'128,"19"0"-54,14-4-8,-21 0 68,-3 0-53,-2-2-10,7-2 20,-3 0-5,-1-2-41,-1 4-6,-3-1-12,8-3-4,-4-1 19,-3 4-6,2-5 7,2 1 14,-4-1-27,2-1 11,-1-2-24,3-2-2,-2-1-1,0-3 44,5 1-28,-5-2 0,0 3-1,1-2 6,-1 1-11,1 1 4,1-1 3,-2 3-15,-1-2 3,-1 3-5,1-3-12,-1 1 19,1 0-17,-1 5 18,-1-1-18,0 2 5,2 1 6,0-2-28,0 1 7,-2 2 26,0-2-17,-1 1 37,0 2-40,3-3-2,-2-2 9,1 1-11,0 1 19,0-3 3,1 1-13,-2 0 22,2-2-41,-2 3 18,2-1 13,1 0-19,-1 1-15,-1 1 18,4-1-1,-4 5 1,-1 1 3,-1 0-12,-1 0 1,5-4-10,-4 3 25,0 2-8,0 0-10,1 1 12,-1 0 5,0 0-14,-1 1 31,7-4-17,-5-1-14,1 1 3,4-2-15,0 1 25,-1 2 14,1-2-20,1-2-15,0 2 25,-1 1-12,2-2-20,1 1 22,-2 2 17,2-1 5,0 1-21,1-4-2,-1 3-2,1 5-2,0-3 3,1 1-9,-2 1 5,4-1 7,-3 1 0,4 0-1,-2 2 23,0-2-24,2-4 8,-1 5-7,2 0-4,0 1-21,0 0 54,2-3-20,-2 2-2,-2 0-9,3-1 16,-2-1-39,3 1 26,-1 3 9,2-3 1,-1 1-19,3 1 9,-2 0-3,-1 2 14,0-1-22,0-1-25,1 2 35,-12 0-4,5 0 12,1 0-12,3 0-10,-1 0 20,2 0-12,1 0 35,-5 0-22,3 0-2,1 0 5,-2 0 14,21-9-19,-20 5 15,1 1-18,-1-2-1,-1 1 13,2 2-41,0-5 22,-1-4 14,0 4-9,3 0 12,-4-2-40,-1-2 32,1 4-8,1-1 3,-1-4 12,0 1-15,0-2-3,-3-1 6,2 2-26,1-2 18,0-2 8,0-2-27,0 2 27,-1-1 10,-1 1-26,-4-3 20,7 3-18,-5-3 47,1 0-27,2 1 15,-2-2-51,-1 0 29,1-1 10,0 0-7,-3 0-17,1 2 39,4-3-32,-3 2 7,0 1 24,-1-1 4,3 4-33,-1-2 15,1-1-39,0 2 7,4-2 23,-2 3 16,0-3 9,2 4-40,3 0 41,0 1-16,0-1 3,2 0 17,1 2-12,1-1-13,2 1-13,0 0 37,4-2-11,-3 1-27,1-1 23,0 1-15,2-2 3,0 0 7,1-2 2,0 2-16,-1-1 1,-1 1 4,-1-2-5,0 3-8,2-2-25,0 2 4,-3-1-103,-2 0-101,-3 0-76,-1 4-7,-4 1 9,1 2-5</inkml:trace>
  <inkml:trace contextRef="#ctx0" brushRef="#br0" timeOffset="56399.1939">2724 9963 306,'0'-13'310,"0"13"-64,-15 0-32,15 0-30,0 0-16,0 0-1,0 0-35,0 0 0,0 0-40,0 0-4,0 0-22,0 0 10,0 0 4,3 1-26,6 5-10,0-2-47,-2-1 4,0 0-12,-1-1-27,-1 0-13,0 1 5,0-1-111,-1-2-37,-4 0-29,0 0-83,0 0-9,0 0-12,7 0 35</inkml:trace>
  <inkml:trace contextRef="#ctx0" brushRef="#br0" timeOffset="56530.5314">2795 9949 301,'0'-4'266,"-1"2"-28,0 1-35,-1 1-20,-1 0-14,-1 1-14,0 0-4,1 2-32,-1 1-22,-2 8-5,-2 0 0,4-2-45,0-3-2,3 1-62,-1-1-25,2-7 6,0 0-199,0 0-93,0 6-3,5-1 17,-2-8 15</inkml:trace>
  <inkml:trace contextRef="#ctx0" brushRef="#br0" timeOffset="56988.9702">3217 8994 712,'0'-2'219,"0"3"-33,0-1 12,0 0-49,1 2-4,1-1-4,0 2-33,2-1 0,1 1 2,6 4-22,1 1-22,1 0 5,-2-2-6,2 3 8,-2-7-26,-3 3-33,6 2-12,-4-2-28,-1-1-2,-5-1-17,2 1-16,0-4 3,-1 2-1,1-1 6,0-1-91,-6 0-76,0 0-23,0 0-46,6 0-30,4-12 20,-8 10 4</inkml:trace>
  <inkml:trace contextRef="#ctx0" brushRef="#br0" timeOffset="57144.2265">3412 9025 401,'0'-4'267,"1"1"-38,-1 2-4,-1-2-2,1 1-35,-1 1-3,2 1-12,-3 0-29,0 3-14,0 1-12,2 2 2,-5 10-23,-1 1-24,-2 1 20,5 1-43,-2 2 0,3 0-17,-1-3-39,3 2-38,-2-2-71,2-9 10,0 3-263,0 0 5,0-2 8,0-2 60,0-8 0,0 7-36</inkml:trace>
  <inkml:trace contextRef="#ctx0" brushRef="#br0" timeOffset="57726.865">4607 8719 882,'0'2'256,"0"1"-36,2 3-29,0 1-20,1-2-23,-1 0-12,10 12-19,-4-2-9,4-2-20,3 1-33,-4-1-33,1-2-34,-1-2-45,3-1 4,-5-2-224,2-3-86,-1-2 31,-2 0 12,-4-1 38,-4 0-16</inkml:trace>
  <inkml:trace contextRef="#ctx0" brushRef="#br0" timeOffset="57920.0032">4771 8689 363,'-2'0'339,"0"0"-41,0 3-48,1-1-39,1 1-35,1 1-8,-1 2-39,1-1-11,2 0-59,-2-1-33,2 1-60,1-1-18,10 4 4,-5-9-202,0 1-85,-1 0-9,13-16 53,-1 3-6</inkml:trace>
  <inkml:trace contextRef="#ctx0" brushRef="#br0" timeOffset="58322.5581">5779 7646 267,'0'-1'354,"0"-3"-73,-1 2-39,1 1-14,1-2-40,0 2-1,0 1-33,1 2 17,0 0-41,1 0-23,1 1-11,-1 0-16,11 8 9,-1-1-27,-1 1 3,1-1-17,1 2 1,1-1-21,-3 0 0,1 0-21,-1 0-29,-2-1-22,0 0-11,-1-3-38,-4 0 10,0-2-91,-1-2-54,-1-1-100,1-1-17,1-1 22,-1 0 21,-4 0-11</inkml:trace>
  <inkml:trace contextRef="#ctx0" brushRef="#br0" timeOffset="58500.271">5991 7669 804,'-6'1'300,"-11"7"-43,0 2-17,3 4-14,-2 3-23,0 0-31,-2 5-27,1 0-9,0 4-1,1 1-48,-1 5-29,0-1-35,-1 0-32,-1 1-63,2 5 7,-2-1-239,0-1-49,1 1 24,0-3 22,1-3 29,1-3-41,1-3-15</inkml:trace>
  <inkml:trace contextRef="#ctx0" brushRef="#br0" timeOffset="58755.305">5932 7870 517,'5'-1'293,"10"-5"-87,2-3-79,-1 1-90,-1-3-3,3-2-347,0 2 19,4-4-28</inkml:trace>
  <inkml:trace contextRef="#ctx0" brushRef="#br0" timeOffset="60108.1253">10206 4532 436,'0'0'198,"0"-13"-52,0 13 17,0 0-21,0 0-3,13 0-19,-13 0 3,0 0-8,0 0-17,21 8 4,-21-1-27,2 0 8,3 10-9,-1-2 19,3-3-7,1 0 24,-5-5-16,10 0 22,5-4-5,2-1 22,-6-2-25,29-11 9,-14 1-15,5-4 7,3-3-26,4-2 7,2-3-11,4-4-1,2-2-21,5-2 9,1-2-40,1-2-10,2-1-7,2-4-19,2-1-16,-2-1-24,2 2-52,-3-2-45,0 2 13,-3 2-277,-5 2 32,-2 1-66,-1 2 27,-6 5 26,-4 0 80,-3 4-15</inkml:trace>
  <inkml:trace contextRef="#ctx0" brushRef="#br0" timeOffset="62909.191">22187 1135 322,'15'17'81,"8"18"28,-21-19-16,2-2-11,0 2-26,-1 0-28,-1 2 27,-2 0-1,0-9-4,0 5 1,-11 19-7,4-16 26,-2 1-22,-2 1-16,0-1 5,-5-1 2,1-1-14,-2 1 6,-3-3 10,0 1-11,0 1-5,-3-3-1,1-1-4,-1 4 1,-2-2-4,-1 0-1,0 0-2,-5 1 10,0-2 19,1 0-2,-3-3-25,-1 3-31,-2 0 44,-2-1-9,3-1 1,-1-1 12,1 2 10,0 0-6,-1-2-12,-2 0-7,0 2-23,4-3 23,0 1-3,0 1-15,3-2 11,-1 2-7,-1-1 16,1 1-15,-1 0 7,1-1 1,-2 1-9,1 1-14,-3-1 13,-2-2 24,1 3-11,2-1-9,-1 0 10,2-3-15,-1 0 9,4 1 3,1-2-5,-1 0 3,2 1-8,2 0 11,-3-1-4,0-1 17,3 0-10,0 0 8,-1 0-19,2-1 22,-2 2-6,-1-1-12,-2-2 5,4 3-27,-2-2 27,-3 0-3,0 1-5,-3-1 4,1 3 2,-2-2-1,-1-1-2,0 1-10,-4-1-13,-2 2 19,0 0-13,-3-1 3,0 2 15,-4 0-17,5-2 17,-6 5-22,-4-3 21,0-2 3,-3 2-26,-2 2-4,-4 0-10,-6 1 9,-3 1-13,-6 1-37,-1 2-3,-2 4 6,-7-4-38,-5 3-11,-3 2-52,-5 0-60,-3 4-86,2 2 16,-1 1 11</inkml:trace>
  <inkml:trace contextRef="#ctx0" brushRef="#br0" timeOffset="66076.879">9979 3862 643,'0'0'188,"0"-14"-3,0 14-27,-17-26-12,17 20-16,1 0-16,2 0 10,-3 0-13,8-12-14,-1 5 10,5 2-20,3-2 0,3 2-4,2-2-8,5 2-6,-3-1-1,6 2-10,3-1 9,5-1-19,6 0 3,3 1-8,4-1-10,3 3-3,3 1-4,3 0 16,3 1-29,3 3 16,1-1 11,3 4-10,-35 1-13,20 0 1,10 0 20,71 13-13,-62-4-4,-2 0-11,-1 2-5,-3-1 20,-1 1-30,-5 1 19,0-2-9,-6 3 5,-2-2 8,-4 0-8,0-1-19,-7-1 13,-2 1-7,0-2 12,-5 1-9,-3-1 0,-1-2 11,0-1-4,-3 0 2,-3-2-8,-3 0 13,-1 0-16,-7-1 22,-4 0-19,1-1 3,-5 0 9,-1-1-15,0 0-41,-4 0-40,0 0-43,0 0 12,5-4-312,-7 3 28,-1 0 28,-2 1 23,-1 0-15,-12 4-11,8-4 33</inkml:trace>
  <inkml:trace contextRef="#ctx0" brushRef="#br0" timeOffset="66668.6591">10354 4624 241,'-7'2'236,"3"1"-66,2-2 13,0 0-38,-1 0 2,1 1 5,0 0-43,0-2-14,2 1-1,0-1-10,0 0 2,2 1-10,3 0-1,1-2 15,13 1-25,-1-2-31,-6 2 17,6 0-30,30-10 26,-17 7-14,0-1 5,1-1-15,3-1 8,3 1-4,3-2 2,7-1 2,-1 1-21,4 0 10,1-3-16,4-1 21,2-2-12,3 0 11,2-1-15,1-1 5,1-2-13,-1 0 0,-1 2 7,-2-2 2,3-1-10,0 0-5,-2-2 10,-2 0-13,-2 0 4,1 0 3,-1-3-3,-4 5-14,1-1 23,-3 0 6,0 1 10,-6 4 14,-2-4-13,-2 2 5,-4 0 15,-2-1-15,-5 3-8,-1 2 4,-1 0-12,-4 2-3,0 1 8,-2 0-1,-4 1-13,-3 1 29,-2 2-11,-2-2-13,2 3 7,-5 1-11,-3 1-9,-1 0 25,-2-2-13,1 4-12,-4 0-6,0 0 6,0 0-7,0 0-14,0 0-4,0 0-11,7 0 1,-7 0-28,0 0-15,0 0-12,0 0 8,0 0-81,7 4-78,-8-6-103,-2 2 29,2 2 20,-1-2-51,-1 0-5</inkml:trace>
  <inkml:trace contextRef="#ctx0" brushRef="#br0" timeOffset="67073.1374">12154 4055 224,'-2'1'218,"0"-1"4,1 0-70,-1 1-9,2-1-4,2-1-5,0 0-9,3-1-20,0 1 0,15-3-9,1-2-12,4 0-20,1 2-12,1-4 30,3 3-16,0 3 6,0-1-18,-6 1-4,1-1 11,-4 3-18,3 0-3,-14 0 1,5 0 10,1 0-5,11 12-4,-17-8-11,-1 1-11,-4 0 7,-3 2 17,-1 1-25,0 0 14,-1 1-11,-12 20-5,0-11 8,-2-2-13,-1-2-17,0 1-31,-1-2-8,0-3-29,-1 1-26,3-4 10,0-5-283,5 2 8,0-4 24,9 0-18,-9 0 11,9 0 36</inkml:trace>
  <inkml:trace contextRef="#ctx0" brushRef="#br0" timeOffset="67497.0174">12197 3443 241,'-7'-12'262,"4"3"-15,0 3-35,1-2-16,-1 3-7,1 1-8,-3-1-32,4 2-18,0-1-5,0 2-24,0 1-13,0-1 0,1 0 1,-1 0-2,1 4-25,0-1 13,2 0-33,0 2 21,1 0-15,2 2 8,9 7-37,-2 1 9,4-1 15,3 1-20,-2-1-8,2 1 13,2 1-2,2 0-18,0-1-1,-2-1 6,-1 1 12,2-1-10,2 1-20,-4-3 11,1 5 10,-4-5-8,4 3-7,-6-3-4,-4 0 3,-2 0 19,-8-1 14,-1-9-12,-11 22 2,-5-6-3,-4-4-12,0 2 15,-7 0-5,-5 3-7,-3 0-46,-2 1-55,1 2-50,-3 1 15,0-3-317,2-1 42,4-7 22,-1 1 27,3-5 19,7-3-4,13-3 64</inkml:trace>
  <inkml:trace contextRef="#ctx0" brushRef="#br0" timeOffset="68207.4117">13505 3098 222,'-6'-5'281,"2"0"-20,1 3-32,1-1-36,-1-2-27,2 4-5,-1-1-33,4 2-9,1 2 15,7 10-17,2 4-9,5 2-4,3 7-16,-1 7 5,4 8-15,2 6-3,0 1-13,0 6 14,3 0-8,-4 1-19,3 7 1,-3-4-7,-1 0-22,-1-4 4,-2 2-4,1-2-42,-6-3-11,-1-4-12,-4-5-38,1-3 10,-3-5-15,2-5 7,-3-4-181,0-5-136,3-9 23,-3-8 27,-7-2 17,6-11 9</inkml:trace>
  <inkml:trace contextRef="#ctx0" brushRef="#br0" timeOffset="68980.7467">13554 3078 236,'18'-14'210,"5"0"-46,2-1 9,7-2-21,6-1-34,4-4-19,6 0 7,3-3-9,2-1 4,6-1-16,3 0-5,5-3-17,2 1-6,6-3-7,2 2-2,2-4-9,1 2-6,2 0 9,-3-1-8,-1 0 0,-1 1-16,-2 1 1,0 3-4,-3 1-1,-4 0 6,-2 4-12,-3 0-8,-2 2-5,-6 2 18,-4 0-10,-3 2 10,-2 3-9,-6 0 12,-3 0-7,-4 2-13,-5 2 7,-1 1 7,-2 0-4,-3 1 15,-4 1-32,-1 1 7,-4 4-13,-1 1 17,-3 1 9,-9 0 6,11 0-7,17 11 8,-9-2-20,-3 4 13,2 5-7,-1-2-2,1 4-4,3 4 23,-1 7 0,4 2-1,-2 3-12,3 4 32,-1 5-19,1 3-7,1-1 9,0 1-11,-1 1 19,-2 0-2,2 3-4,-3 3-7,0-7-11,0 0 17,-3-3 15,0 2-26,-3-4 1,-1-2 16,-1 0-13,-1-3 0,-1-1-2,-4 0 4,0-4 0,-1-1-16,0 0 20,-3-4-10,-4 3-10,2-3-8,-1-2 2,-1-14 19,0 3-13,-13 21-2,3-19 4,3-1 15,-4 1-23,-5-2 9,0 1-3,-4-4 14,-3 3 6,0-1-31,-5 2 10,-4 2 14,0-2 7,-9 1-35,-2 2 22,-2 0 5,-5 1-8,-5 1 7,-3 3-5,-6-1-3,-5 4 7,-3-2 8,-4 4 8,-4 2-13,-5 3-21,-10 1 15,-2 2 12,-2 4-17,0-2-1,-1 3-7,2 0-4,-1-1 10,4-1 13,-1-1 5,4 0-11,2-1-9,3-3 10,3-1-10,6-5-11,4 0 9,3-3 23,9-1-13,7-4-5,10-2-23,3-4-7,2-3-17,7-4-39,5 0 7,13-8-323,3 0 28,-12-16 24,23-4 18,1 7 17,0-7 11,22-34 5</inkml:trace>
  <inkml:trace contextRef="#ctx0" brushRef="#br0" timeOffset="70690.7879">15186 4684 370,'-13'-16'302,"-13"-7"-62,9 12-32,0 6-16,0-1-33,-3 4-10,10 2-9,-5 0-7,-4 0-27,-21 15-19,16-5-7,1 1 11,1 1-23,1 1-7,3 1-5,4-1-16,2 2 1,3-2-5,2-1-9,4-2 4,3-10-17,0 9 6,0-2 16,22 13-15,-6-12-4,4-2 9,4-2-13,-2 0 6,0-4 9,0 3-23,2 0 18,-1 0-24,1-1 2,-2 2 11,-3 1 6,-2 0-3,2 3-16,-3-3-4,-6 4 11,2 2-17,-5 2 6,-5-2 19,0 1 1,-2-2 12,0 0-6,-14 19-1,0-10 13,1 1-14,-2-1 13,0 1-12,-2-2 12,0-2-13,-3-2 14,-2 2-5,4-2 5,-3-3-25,4-3-3,-1-3-20,5-2-12,13-3-43,-10 0-25,-3-12-30,12 5 11,0-12-220,1 9-62,17-24 8,-6 12 24,0-1 23,1 2 10,-1-2 0</inkml:trace>
  <inkml:trace contextRef="#ctx0" brushRef="#br0" timeOffset="71340.8092">15175 4745 385,'3'0'183,"0"0"-3,0 2-18,0 1-17,8 8-35,-8-2 6,6 3-30,3 5 8,-1 0 7,-4-1-20,2 1-10,1 0-1,-1-5-1,1 1-16,2 1-3,0-2-8,-2 2 2,-1-7-12,-3 0-3,2-4-19,-3-1 11,0 0-11,0-2 8,-5 0-2,0 0-18,0 0 30,11-10-3,-9 5-26,0-1 10,0-12 10,-1 7-6,1-1-6,-2 2 4,2 1-3,-2 1 12,0-3-4,0 0-17,0-2-4,0-2 15,13-14 4,-9 15-5,-3 2-4,3 2-11,1 4-18,0 1 24,-1 0 6,2 2-3,-3-1 4,1 3-2,-4 1 11,0 0-18,6 0-6,-6 0 22,8 0-2,5 12-11,-9-9-1,0 0 1,6 8-3,-3-4 3,-1-3 9,0 3-3,-1-3-1,1 1-15,6 1 5,-1-4 17,-1-2-19,-1 0-4,15-10-33,-4 0-27,2-1 3,1-3 41,-4-1-21,2-2 3,0-2-3,-2-1 3,1 0 5,-4-2 30,-2 0-25,-1-1 3,-6-2 1,2 1 6,-4-5 9,-4 3-6,-1 11 37,0-5 19,-15-26-17,6 21 32,-2 2 26,0 2 8,-2 1-13,-3-2 19,0 4-12,-1 3-5,2 1 10,4 3-11,-1 3-12,3 3 1,2 4-4,7 1 6,-7 12 12,9 7-25,-2-9 3,12 26 5,-3-9 2,4 1-3,0 3-2,3 3 9,1 1-24,0 3-12,1 1 2,2 3 5,1 2 0,-3 3-13,1-1 14,-1 1 1,-1 1-9,3 2-23,-6 2-2,-1-4-4,0 2-20,-5-3-28,1-1-14,0-2-22,0 1-38,0-7-18,-4-5 13,-4-1-211,2-6-71,-1-5 50,-1-8-12,-1-13 77,0 0-43,-1 4 25</inkml:trace>
  <inkml:trace contextRef="#ctx0" brushRef="#br0" timeOffset="72157.2656">15680 4943 275,'-11'-11'299,"0"3"-55,3 0-36,5-1-36,2 1-24,1 0-20,0-5-1,19-19-27,-5 10-6,4 1-11,4-2-2,3-2-6,3-1-20,2-4-3,0 4-10,0 0 18,1-1-30,0 2 5,-3 1-17,-1 3 7,-3 3-13,-3 3-8,0 0-12,-2 4-13,-5 4 32,-2 4-15,-12 3 16,0 0-6,14 10-16,-13-2 0,-5 9 10,4-8-14,-9 20 13,4-6-2,-3-4 15,2-1-23,-2-1-10,2 0 18,0-3 7,-1 0 9,2 1-4,1-6-10,2-3 8,1-2-10,0-1 23,1-3-10,2-3-9,0-1 4,7-5-4,-1-6-14,5-3-14,0 2-25,-1-4 38,2-2-32,1 1-19,-3 0 41,-1 2-8,0 3-5,-1 0-8,-3 5 39,0 1 26,-2 3-19,-2 3-38,1 2 42,0-1-14,-2 3 29,-2 0 7,0 0-22,0 0 7,11 11-7,-10-5 12,4-1-11,3 9 22,-1-2-30,0-2 9,5 1 17,-6-3-23,0-1 9,-1-1-25,0-1 32,2-1-20,-3-2 7,2-2-1,-6 0-17,0 0 19,7 0-16,18-14-1,-11 4 18,-3-2 11,1-4-13,-1 2 3,1 1 4,-3-1 4,2-1-1,-2 1 18,-1 1-6,-1 5-8,2-2-6,-4 3 20,-2 3 6,-1-1-14,0 1-6,0 2-3,-1 0-4,1 2 1,-2 0 5,0 0-10,0 0 8,0 0-3,9 11-7,-7-6 6,0-1-7,0 1 3,1 0 7,0 0-16,9 6 2,-4-4 14,2-3 10,4 1-5,1-3-23,-6-2 13,7 0-10,22-16-16,-16 6 6,0-1-24,-1-2 15,0-1 11,-2 0-2,-1-4-6,-3 0-25,1-1 12,-2 0 26,-4 2-8,0 3-8,-2 2 24,-3 4 12,-1 1 24,-4 2-6,0 2 4,0 3-24,-5 2 38,1 0-16,-4 9-8,2 1 10,0 3 15,-2 1-2,4 4-11,2 2-15,1 0-10,1-11 19,0 6-28,0 4 13,22 19-18,-10-23-19,3-2-34,2-6-65,3-3 11,2-4-300,-10-2 13,6 0 25,23-16-6,-20 2 12,0 0 52</inkml:trace>
  <inkml:trace contextRef="#ctx0" brushRef="#br0" timeOffset="73728.8597">8260 4407 343,'0'0'167,"-13"0"-13,13 0-34,0 0-38,0 0 18,0 0-18,0 0 1,-14 0 3,14 0-23,0 0-29,0 0 35,0 0-25,-17 14-31,15-14 28,0 0-6,1 0 9,0-1-31,3 2 3,-3-1-1,1 0 10,0 0-1,1 0-4,-1 0-2,2 1-105,0-1-39,0-2-49,-2 2-64,0 0-61,2-1 1</inkml:trace>
  <inkml:trace contextRef="#ctx0" brushRef="#br0" timeOffset="74855.5731">13483 2427 269,'-16'-15'349,"16"15"-62,-13 0-44,-5-25-8,15 23-49,1 3-27,2 1-13,-1 2-13,6 12-4,0 1 6,3 7-32,0 3-6,1-3-10,-1 3-4,-1 1-6,1-1-13,6 1-4,-3-3-1,-3 0-30,5-2 1,-3 0 7,-3-2-8,1-2-29,0-2-13,-5-5-8,-2-3 20,2-3-28,-1-2 4,-1-3-1,-1-1-16,0 0 7,0-7-14,-1 2 11,-6-11-9,-2-2 0,4-3 27,-5-3-9,0 1 12,-2-1 1,8-1-17,-4-1 22,-1 1-4,2 1 14,2 3-6,-2 1 8,1 2 17,2 1-4,0 2-13,1 3 10,2 3-11,1 9 4,0-8 3,0 1 1,16-9-14,-7 5 14,4 3 10,2-1-27,2 1 23,5 3-20,-1 0 11,2-1-6,-5-1-12,1 7 11,-5-1 2,-14 1-3,11 0-1,2 10 9,-12-3 1,-2 12-6,1-6-1,-13 22-4,-3-11-20,2 2-9,0 3 5,-4-1-182,-4 3-170,0-1 2,-1 0 27,-4 0 16,-3 2 8</inkml:trace>
  <inkml:trace contextRef="#ctx0" brushRef="#br0" timeOffset="78951.5398">16275 5352 544,'0'-16'367,"-15"16"-54,15-13-67,-24-3-17,19 14-32,2 2-7,-1 2-33,4 2 8,-1 2-33,1 2-17,3 14-7,-3-11 9,0 7-34,12 21-20,-7-18-3,0 2 14,0-3 11,-1-1-43,-1-3 9,1-1-13,1-1 8,-1-4-22,-4-10-6,0 0 21,0 8-18,0-8-8,0 0 12,1 11-6,-1-13-12,-4-3-21,-4-10 19,1-3 17,0-1-34,-3-3-1,-1 1 2,2-4-3,0 0 9,0 0-6,0 3 25,0 1-12,5 1-1,-8 4-6,6 2 25,5 4-11,-7 0-11,3 3 8,3 5 1,2 1-7,2 3-13,2 1 29,-1 2 3,6 8-15,0 2-19,-2-1 26,6 1-4,1 0-20,3 1 4,-2-6-4,0-1 14,1 0-7,-2-2-10,1 0 19,-4-4-19,0 0 12,-3-3-3,-8 0-5,6 0 0,-6 0-8,18-11-6,-7 3 5,-4-6 1,-1-1 7,-2-2 5,-1 1-4,-3 8 14,0-1-6,0-2-7,0 1 16,0 0 0,0 2 5,0 1 4,0 7 23,0-9-5,0 3-31,0 6 12,0 0-2,0 0 6,0-10-15,3 14 4,-2 1 6,5 10 26,4 1-26,-5 2 6,-1 2-23,4-1-1,3 0-15,-2 0 11,0-4-16,2 1-28,-1-3-16,3-5-6,-2-3-5,0-3 0,-11-2-11,14 0-9,16-12-12,-13 5 11,2-4 10,-5-2 8,1-1-6,-3-1 35,-1 0 4,-1 0-7,-1 2 3,-3-1 32,-1 2 35,-1 3 1,-2 3 36,0 0-17,-2 2 12,0 4-19,0 0-11,0 0 9,-5-3-15,4 5 21,-1 2-16,2 1 3,0-1-1,0 2-5,0 1 7,5 6-6,-5-13-2,0 10 1,7 8 0,2-7-7,-5-5 19,0 0-25,0-2 5,2-3-1,-3-1 23,2 0-24,-2-1 1,-1-1 14,-2 2-5,0 0-19,5-7 11,-3 3 18,-3 0 3,0 0-32,-1-1 12,-7-7-1,-1 3 5,0 0-9,0-2 10,0 5-6,-1-2-4,-1 4-13,-3-6-29,6-1-27,0-3-35,3-1 10,2-5-240,4 9-41,0-6 21,0-3 18,14-27 26,-8 18-7</inkml:trace>
  <inkml:trace contextRef="#ctx0" brushRef="#br0" timeOffset="80393.6853">16760 4796 229,'8'-4'311,"-2"4"-52,1 1-37,9 8-29,-2 0 7,-3 6-31,5 5-5,-4 1-31,0 1 6,-1 2-8,0 1-28,3 1-17,-1 2-18,0 1 23,-4 0-35,3-1-1,-1-1-4,2-2 3,-5 2-2,0-4-11,4-3-11,-5-2 15,-1-2-9,-1-6-21,-2-5 7,1-2 5,0-2-28,-4-1 11,0 0 1,8-10 11,-7 4-25,0-1 7,-2 0-1,0-11-2,1 10-10,0-4 14,-12-17-9,1 12 6,1 6 6,1-1-4,-5 4 7,3 4-7,0 2-11,2 0 5,9 2-4,-8 0 7,0 0 5,-14 16-12,16-9 13,-4 4-7,2 3-3,2-1-10,1 2 30,3-3-22,2 0-6,0-12 11,0 10 15,0-2-7,0 3-3,14 10 2,-6-16-27,3 5 14,0-7 14,0-1-38,-11-2 4,10 0-11,2 0-9,17-13-7,-14 5-3,-2-2-4,1-1-12,1-1-15,-3-2 7,1-1 6,-4 1-34,4-2-6,-3 1 37,-1 3 8,-5 2 60,0 0-19,-1 2 28,-1 1 8,0 1-4,-1-1 15,-1 4 20,1-1-23,-1 4 26,0 0-20,0 0 13,0-7-26,0 7 35,0 0-35,0 0 14,0 0-17,-8-11 21,7 12-5,1 0-8,0 3 2,1-1-13,1 1-1,1 0 4,0 1 11,5 5-9,-1-1-3,0-5 12,-1-1-10,1-1-25,1-2 20,-8 0 3,14 0 5,1 0-7,18-14-3,-13 2-1,-2 2 3,2-6 4,-3-1-15,3 2 17,-7-4-16,-2-3 1,1-1-4,-3 0-16,-5-6 6,-1 2 1,-3 13-6,0-7 6,0-4 4,-14-25 6,4 25-13,0 0 27,-1 1 7,-2 3 11,-3 2 21,2-1-5,0 2 5,0 4-10,0 3-15,4 5 4,2 6-9,8 0 11,-7 0 0,-2 15-4,5 1 12,4 3-15,-1 5-18,1-11 32,0 9-14,14 27 5,-4-20 0,1-1-17,-1 1 12,7 1 8,-2-1-10,3-2-13,0-2 6,3-3-8,2-4-12,-1-1 14,2-6 0,4-3 9,0-5-19,1-3-10,-16 0 3,23-18-9,-15 6-13,-3-2 7,1-5-18,0-1 14,-5-1-21,-2 1 18,-1-4-6,0 1 7,-5 3 27,0-1-9,-4 3 0,-2 6 24,0 0-6,0 12 8,0-8-15,0 1 6,0 7-27,0-7 41,-11-2-29,9 7 20,-1 3 14,-2 0-7,2 0-1,1 1-2,3 0-35,-2 2 30,-1-1-6,4 1 4,-2 1-22,1 1 21,7 5-3,-4 0 4,1-4 0,-1 0-2,1-3 3,0-1 0,2-1-16,-2-1-2,1-1-6,-6 0 2,6 0 2,1 0 3,5 0-1,15-14-16,-15 10 38,-3-1-15,-3 1 1,2 0 32,-3 0-22,-1 1 24,0-1 22,0 1-8,0 2-14,0-2 4,-2 0-11,0 2 1,-2 1 1,0 0-2,0 0-9,0 0 9,7 0-13,-7 0 4,7 0-2,0 0 14,-7 0-17,7 0-5,0 0 5,6 8 4,-8-6 14,4-1-30,-2 0 3,1-1-10,12 2 10,-7-1-1,-6-1-1,16-11 0,-10 5-3,-2-3 4,2 0 1,-2-2-7,-3-1 12,1 1-3,1-3-17,-4 5 2,2-2 1,-3 2 12,-2 3 2,3 1-7,-3 0 4,-1 1 5,1 2-11,-1 1 22,1 1-6,-3 0 17,0 0-7,18 18 16,-9 1 1,-1-2-19,2 2 14,4 2-9,-3 6 3,3 1-8,-3 4-5,2 4 23,4 6-8,-3 1-8,2 5 12,-4-2 17,2 6-39,-3-4 10,1 2-4,-3 0 15,1 5-10,-3-3-1,-2-1 21,-4-2-35,0-3 15,-1-26-12,0 11 16,0 1-16,-19 31 17,11-35 12,-5-5 25,-1-5-23,-2-9 25,3-7-24,3-2 4,-17-11-9,10-5 0,3-5 4,-1-1 22,3-5-32,-4-5 21,4-1-22,0-2 18,-1-1 0,2-3-9,4-1 7,0-1 12,-1 3-27,7-3-13,1 22-29,0-11-13,18-36-29,-9 30-31,0 2-25,1 1-60,1 3 17,1 2-255,2 2-11,-3-1 55,0 2-2,-3 0 34,4 4 16,-2-5 9</inkml:trace>
  <inkml:trace contextRef="#ctx0" brushRef="#br0" timeOffset="81793.7115">18256 2081 304,'0'0'176,"0"0"14,0 0-33,7 25-16,5 1-3,0 6-4,2 10-14,3 12-14,3 10 10,-1 10-19,4 6-12,2 6-4,0 6-35,2 5 29,4 6-11,1 3-12,5 1-1,0-1-17,3 1 3,3 0 0,-1-2-5,-1-3 2,2 2-7,-2-5 5,-2-3-2,-3-4-3,-2-5 5,-2-4-23,-5-6 8,0-3-8,-2-3 4,-4-2 5,-3-6 5,0-1-3,-3-4-15,-1-5 13,-4-5-17,1-1 6,-1-6-6,-1-4 2,-2-3-24,1-5 12,-3-1-9,-1-2-20,1-5 3,-1-3-8,-2-2-13,1-5 7,-1-4 4,1 0 3,-3-4-190,2-3-129,-2 0 25,0 0 22,0 0 21,3-15 8</inkml:trace>
  <inkml:trace contextRef="#ctx0" brushRef="#br0" timeOffset="83007.922">22080 2315 270,'0'0'256,"0"0"-23,0 0-41,0 0-24,0 0-22,0 0-21,0 0-27,0 0 13,0 0-11,0 0 2,0 0-31,-12 22 14,16-3-8,4-2 0,-3 2-9,4-1 1,-6-3-12,8 1 6,4-4-1,-1-1 8,8-4-3,2-4 3,-9-3-20,11 0 10,39-16-19,-22 3-3,7-2-6,6-5 8,3-2-18,10-3-9,-2-5-20,4-5-22,2-5-51,1-2 9,1-4-216,0-3-120,-3-3 25,-1 2-12,-6-1 39,-5 8 11,-9 3 26</inkml:trace>
  <inkml:trace contextRef="#ctx0" brushRef="#br0" timeOffset="83723.392">16454 2817 269,'0'0'271,"0"0"-53,0 0-46,0 0-10,0 0-32,0 0-33,0 0 31,0 0-21,0 0 10,0 0-22,0 0 9,0 0-1,0 0 10,0 0-11,17-1-5,6-2 25,-10 3-4,36-20-3,-7 0-22,8-7-3,5-5-15,6-7-19,11-5 15,3-5-23,10-3 29,5-3-46,0-4-34,5-3-44,-1 1-72,0 1 12,1 8 8,0-1-368,-9 6 30,-4 5 25,-15 6 27,-9 3 15,-13 5-2</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2-02-24T02:58:43.034"/>
    </inkml:context>
    <inkml:brush xml:id="br0">
      <inkml:brushProperty name="width" value="0.05292" units="cm"/>
      <inkml:brushProperty name="height" value="0.05292" units="cm"/>
      <inkml:brushProperty name="color" value="#FF0000"/>
    </inkml:brush>
  </inkml:definitions>
  <inkml:trace contextRef="#ctx0" brushRef="#br0">1970 1273 483,'0'0'232,"0"0"-7,23 13-44,-24-2-9,1-11-22,0 13-39,0 3 8,0 2-18,0 3 1,-12 26-1,10-24-10,-4 2-30,3-1 7,-1-3 4,0 1-41,-4-2 4,3 2-12,-1-7-3,1 6-30,-3-4-7,3-1 8,0-2-44,3-3 5,2-11-76,0 6-112,0-6-104,0 7 25,0-7 18,2 7-23</inkml:trace>
  <inkml:trace contextRef="#ctx0" brushRef="#br0" timeOffset="563.0501">2032 1266 698,'6'-13'205,"-1"1"-20,4 2-23,-2 2-19,4-3 1,-1 5-31,4-2-20,2 4 1,-5-1-18,3 3 0,0 0-21,-6 2-8,3 0-3,0 0-26,11 16 6,-13-10-15,-2 0-15,1 2-16,-5 1-4,1 0 21,-2 1-6,0-1-9,-2-9 8,0 7-22,-17 16 18,9-13 4,-3 1 28,-1 1 1,0 0-14,0 1-21,-3-2 34,-1-1 17,-3 1-22,3 0 28,1-4-13,2 2 16,4-4-14,3-1 6,-1-1 13,2-1 3,1 0-3,2 0-3,1-1-9,0 0-2,1-1-14,1-2-11,3 2 25,2 0-22,-2 1-23,3-1 6,0 1-1,11 2-4,-9-3 2,21 8 7,-10-2-37,-4 1 17,-1 1 14,-2-1-15,-1 4-18,0-2 35,-6-1-2,-4 2 8,1-2 35,-3-8-8,0 6 18,-11 16 4,1-8-6,-3 3 1,2-2 20,-7-4 24,-3 1-18,1 0 0,-1-1-4,2-4-2,-2-2 3,3 0 8,4-3-17,1-2-20,13 0-22,-9 0-16,1 0-39,-4-12-32,8 8-52,3-2 11,-1 0-137,6-8-129,3-2-9,0 0 30,5 0 20,5 1 20,1-1 9,4 2 5</inkml:trace>
  <inkml:trace contextRef="#ctx0" brushRef="#br0" timeOffset="952.4517">2365 1441 343,'0'3'278,"0"-1"-59,2-1-27,2 1-19,0 0-33,1-1-10,2 2-17,11-1-11,-3 0-23,-5-2-3,7 0-4,1 0-5,4 0-11,-2 0-30,-1 0-11,13-13-7,-13 9-4,-8 3 14,1-2 15,-4 0-14,-3 1-1,-1-1 13,-3-1 1,0 2 2,-1-1 6,0 1 8,-2-1-11,0 1-1,-4 0 13,0-1-4,-1 2 26,-10 1-15,-3-1-2,11 1 17,-5 0-7,-1 0-5,-16 12 8,19-8-1,-3 3-29,1-1 13,-2 3-6,6 2-1,0-2-3,3-2-12,3 2 2,2 0 13,0-2-13,2 1-4,0-8 1,0 7-24,0 4 10,17 12-16,-7-12-49,2-4-14,2-1-19,3-2-18,2-2-40,-1 0 11,-8-2-217,7 0 24,23-14 24,-18 2 22,1 5-105,2-3 25,-1-2 8,-1-1 72</inkml:trace>
  <inkml:trace contextRef="#ctx0" brushRef="#br0" timeOffset="1409.0631">2974 1376 265,'0'0'363,"-1"-2"-74,0 2-35,1-1-54,2 0-21,-2 1 5,3 0-38,1-1-30,0 1 4,1 2-10,1-2-27,12 3-28,-12-3-16,5 0 3,-1 0-18,21 5-2,-18-3-11,-2-2-6,2 0 11,-1 0-2,1 0 8,-3 0-6,-2 0-9,0 0-11,-8 0 0,8 0-5,-8 0 15,7 0 8,-7 0 4,0 0-7,7 6-14,-11-3 26,-5 8-9,0 0 10,-5-2-7,-1 1-3,-3 1-4,0 2 14,-2-2 16,1 6-2,2-6-2,-1 1 22,1-2 3,0 2 1,4-2 20,-1 0-33,2-1 22,2-3-9,2-2-18,2 2-9,1-1-1,2-1 19,1 0-4,0-1-1,2-3 8,0 0-30,0 0 46,11 13-25,-1-4-32,1-5-4,-1-1 43,0 0-20,6 1-2,-3-3-32,-1 1-17,-2-2-10,-2 0-18,0 0-17,-1 0-13,-7 0-29,0 0-26,9 0-9,-2 0-33,1 0 16,14-13-138,-17 9-62,7 1 26,-6 1 25,0 0-29,-1-2 6,0 3 14,0-1-28</inkml:trace>
  <inkml:trace contextRef="#ctx0" brushRef="#br0" timeOffset="1691.7043">3363 1412 509,'1'0'270,"1"0"-23,-2 1-34,0 2-46,1 2 4,1-1-24,-2 1-49,0 0 6,-2 1-66,0 1-22,2 2-33,0 3 2,0 0-113,-9 9-127,8-14-94,1-7 24,0 0 8</inkml:trace>
  <inkml:trace contextRef="#ctx0" brushRef="#br0" timeOffset="1825.6276">3428 1249 502</inkml:trace>
  <inkml:trace contextRef="#ctx0" brushRef="#br0" timeOffset="2192.8903">3645 1405 359,'10'4'226,"6"-1"-39,-1 3-47,1-1 12,-6-5-19,2 0-37,-1 0-4,1 0-1,-3 0-15,-1 0-7,-1 0 4,0 0-9,3-13-9,-5 11-4,-2-3 2,-1 2 14,2-1 18,-3-1-17,0 2 2,-1-2 9,1 2-23,-2-3 27,1 6 6,0 0-15,0 0-13,-13-9 10,8 9-21,1 0 4,-2 2 7,1 0-19,-7 6-6,-1 3 1,-2-5-7,5 2 14,0 2-15,-2 1-9,4 1 9,3-1-22,1-5-8,1 0-2,1 2-39,-1-1-18,3-7-1,0 8-44,16 8-24,-4-8 12,-1-5-160,1-2-118,6 0 17,-9-1 41,6 0 7,3 0 13,0 0 27</inkml:trace>
  <inkml:trace contextRef="#ctx0" brushRef="#br0" timeOffset="2348.7988">3968 1381 509,'3'-5'292,"-1"0"-56,1 1-17,-1 0-57,0 0-5,4 1-7,-2 0-27,-2 2-10,4 0-15,-1 1-9,1 1-18,2-1-40,14 15-24,-3-5-67,-6 3 7,0 0-43,-5 1-73,-3 1-40,4-1-8,1-2 6,-4 1 41,1 1 76,-3 2 91</inkml:trace>
  <inkml:trace contextRef="#ctx0" brushRef="#br0" timeOffset="2492.7161">4144 1526 1233,'1'5'162,"2"-2"15,-3-2 37,-1 2-20,0-1 30,0-1 11,-1-1-28,0-3 13,1-1 4,-2 0-25,2-1-3,0-2-43,1-1-5,0-2-31,0-6-8,13-21-22,-6 17-8,2 1-77,7-8-74,-5-2-55,3 7-100,-1-2 19,12 0 19,3 5 18,5-2-276,1 0 33,4 1 18,3 2 23,-1 2 12,2-1 21,2 4 5</inkml:trace>
  <inkml:trace contextRef="#ctx0" brushRef="#br0" timeOffset="3775.3718">5242 1001 283,'0'0'342,"0"0"-52,-21-19-37,5 28-28,9 5-19,-5 1 16,0 7-49,0-1-17,-1 6 1,3-2-21,2 4-30,3-6-4,0-1-5,3-1-22,-2 2 4,2-1-10,1-1-10,1-12-20,0 3 27,0 4-39,0 1 14,15 15 16,-7-21-45,2 1-14,2-2-24,2-4-5,4-5-1,-4 0-20,-5-1-6,4 0-2,21-11-18,-13 2-10,-1-1 26,0-3-1,5-8-23,-1-1-10,-5 0 42,-4 1 13,2 2 12,-3 0-3,-4 3 22,-1 3 17,-3 0 14,-5 3 22,8 2 6,-4 2-3,-3 1 6,2 3-13,-4 1 8,0 1 1,0 0-27,-2 14 11,-1-6 24,2 5-15,-1 0-3,2-6-17,0 3 13,0 0-17,0 2 6,0 1-10,0 2 0,9 13 12,-4-15-18,0 2-12,4-2-9,-2-1-7,-1-4-17,0-1 6,2-3-41,0-1 10,-1 0-19,-1-3 8,3 0-28,-1 0 10,4 0-56,16-14 3,-12 7-26,-3-2 39,1 2-9,3-8 40,-1 2 28,3-3 29,-4 1 6,-8 2 82,4 1-22,-7-1 25,2 6-16,-2-2 29,-2-1-13,0 1 15,4 1-12,-2 1 21,2 2-26,4 0 23,-4 0-7,1 4 2,-3-2-32,8 1-5,2 1 19,-14 1-27,10 0 2,13 12 1,-3-4 10,-8 2-10,9 2-21,-6 0 6,-3-1 7,-1 2-24,-2-1 3,3 2-4,-5-1 3,2 0-8,-1 0 13,0-5-3,-5 2 1,-1-4 9,0 1 10,-2-1 17,1-1-9,0-2 37,1 1 17,-2-2 9,1 1 14,-1-3 23,0 0-3,0 0-28,-2 2 10,3-4 11,0-1-11,0-1-38,1 0-3,1-1 11,3-15-31,2 2 3,-1 5 16,0-3-20,1 2-11,3 3-30,-2 3-1,5-6-41,-4 1-35,0 1-29,1 1-56,3 2 17,-1-5-181,0 6-71,1-2 7,-2 1 27,1-2 23,1 4 17,1-2 3,0 1-5</inkml:trace>
  <inkml:trace contextRef="#ctx0" brushRef="#br0" timeOffset="4065.3636">6327 1097 217,'1'0'339,"0"0"-29,-1 0-56,-1 2-19,4-1-41,-1 6 10,0 1-45,0 1-5,0 6-16,3-1 11,-1 2-18,0 4-27,3-2-15,-3-2 0,2 0 0,1 2-18,-3-2-15,1 2 6,4-1 3,-1-2 3,-2 2 17,2-4-38,-1 0 4,-3-3-10,0-3 10,0 0 12,-1-1-18,-1-2 31,-1-2-15,2-1 15,-1 1-10,2-2-22,-4 0-18,0 0 29,0 0-18,18-16-7,-11 4-49,3-1-30,1-9-36,-1 0-18,1 1-40,2-2-61,2 4 20,0-2-51,1 8-96,-6-3-88,-2 4 59,8 4-2,-3 1 25,-2 5 19,0 0 48</inkml:trace>
  <inkml:trace contextRef="#ctx0" brushRef="#br0" timeOffset="4389.2324">6682 1203 571,'9'6'159,"-3"1"-9,-7-2-8,6 1-4,-4-2 14,3 4-24,4-5 9,-4-1-4,5 0-14,-1 1-20,2 0 7,6-3-2,-9 0-7,3 0-20,5 0-9,2 0-15,-2 0-6,3 0-8,17-11-5,-17 7-5,-1-3-5,1 3-26,-7-5 26,3-2-16,-2 0 3,-3 0-3,-1 1-15,-5 0 19,1-1 8,-3 4 11,-1 7 16,0-6-12,-12-7-14,2 7 34,-3 2-13,-1 3-3,7 1 17,-5 0 4,-4 0 27,-16 20-6,16-9-13,0 4 7,1 1-18,-7 3 9,10-2-27,1-3 10,0 2 8,0-2 14,1 1-55,4 0 31,-1 0 5,2 1-6,5-4-21,-1-1 7,1-3 9,0-8-35,0 7-13,0-7-19,10 15-36,6-6-38,2-5-56,5-4-33,-11 0 18,11 0-300,5 0 34,33-12 30,-26 5 53,1 0 25,2-2-31,21-8 13</inkml:trace>
  <inkml:trace contextRef="#ctx0" brushRef="#br0" timeOffset="4535.3166">7443 1130 343,'-2'-4'360,"0"2"-91,2-2-26,-3 3-23,-2 0-43,2 0-31,0 3-28,3 2-41,-2 3-35,4-1-65,-2 0 3,2 3-307,-2 0-7,0-9-6,0 14 21,0 1 15</inkml:trace>
  <inkml:trace contextRef="#ctx0" brushRef="#br0" timeOffset="4649.3684">7439 1350 209,'-3'3'258,"-1"1"-68,1-1-34,1-1-40,0-1-54,2 0-8,-3-2-290,6 1-56,-3-1-5</inkml:trace>
  <inkml:trace contextRef="#ctx0" brushRef="#br0" timeOffset="4823.3248">7688 1291 527,'3'0'343,"1"1"-86,0-1-21,2 0-27,4 0-43,10 0-59,-6 0-57,7 0-93,29-11 4,-18 7-310,-3 1 7,1 2 13,1-3 9</inkml:trace>
  <inkml:trace contextRef="#ctx0" brushRef="#br0" timeOffset="5835.3246">2301 1700 412,'-19'4'215,"0"-1"-15,1 0-27,9 1-12,-2-2 18,1 0-34,2 1 4,2-1-20,0-1-23,1 1-6,0-2-1,2 1-2,0 2-25,0-1-1,2 0 8,-1-1-3,1 2 25,1-1-24,2 2 3,0-2 23,3 1-5,0 0-14,16 4 11,-1-2 10,3-1-9,7 1-28,0-2-5,2 1-11,5-1-6,1-1 12,4 1-9,4 0 5,8 1 21,4-1-33,-2 0 7,1 1-10,-1-1-1,-2-1-31,4 3 35,-1-3-5,1 3-2,1-2-5,1-3-3,1 3 5,0 0-19,5-1 1,-1-1-1,4-1 25,0 0 6,-3 0-22,4 1 3,0-1 14,-37 0-21,18 0-1,6 0 16,4 0-4,0 0-3,0 0-20,-1 0-1,-2 0-12,-1 0-1,1 0 20,-2 0-1,-1 0-24,52-11 1,-56 10 2,-2-1 9,-4-2-10,-2 2 3,1 1-2,-3 1-6,0-1 0,1 0 2,1-1-4,1 1 12,-2 1 0,-1-1 26,1 0-1,-2 1-52,-2-1 3,0 0 3,0-2 28,-5 2 0,3-1 0,-2 1-1,-18 1 0,6 0 1,4 0-1,-1 0 1,1 0 0,-3 0 4,-2 0-2,-3 0-37,-2 0 1,-2 0 43,-3 0-41,-1 0-6,-2 0 5,-8 0 2,8 0-33,-8 0-28,6 0-46,-6 0-22,0 0 15,8-13-173,-11 11-76,0-1-18,-1-1 3,-11-6 27,-3 1 11,1-6 21,-6 6 44,2-5 18</inkml:trace>
  <inkml:trace contextRef="#ctx0" brushRef="#br0" timeOffset="6507.4062">3498 1288 517,'0'0'348,"0"0"-58,0 0-2,0 0 4,0 0-53,0 0-41,0 0-28,0 0-19,0 0-40,0 0-51,0 0-29,0 0-77,0 0 5,0 0-146,0 0-127,0 0 24,0 0-107,0 0 27,0 0 60,0 0 0</inkml:trace>
  <inkml:trace contextRef="#ctx0" brushRef="#br0" timeOffset="7404.5966">3523 1299 428,'0'0'215,"0"0"-40,0 0-21,0 0-1,0 0 6,0 0-30,0 0-7,0 0-15,0 0 14,0 0-31,0 0 7,0 0 9,0 0-33,0 0 22,0 0-35,0 0 5,0 0-2,-8-15-9,2 14-7,-1 1-3,3 2-12,0-4-1,4 2 3,0 0-10,0 0 19,-10-2 5,10 1-26,-1-2 6,1 0-17,-2 3 12,4-1-7,-2-1 4,-4 1-11,6 2 13,1-2-25,-3 3 16,0-1-8,2-2 20,-4-1-11,1 1-10,1 2-4,-2-1 19,2 0-24,-4 3 7,4-6-9,-1 2 11,0 1-3,0 0-2,4 0 16,-3 1-7,1-2-13,-3 2 3,0-2-5,3 2-10,-1 1 23,-3-2-34,5-2-7,-1 1-16,3 1-42,-4-2-24,0 4 11,-2-4-188,4 2-99,2 4 26,-1-3 23,-6-1 18,6 2 8</inkml:trace>
  <inkml:trace contextRef="#ctx0" brushRef="#br0" timeOffset="14506.7134">9937 521 679,'-1'1'212,"-1"1"-6,0-5-51,-7 6 13,-4 0-24,-4 1-14,4-1 5,-7 4-24,2-1-3,-2-1-3,-1 2-24,2-1 10,0-3-12,0 3 10,-6 1-23,9-3-8,4 1 1,-1-1-5,0 3 11,13-7-4,-9 0-28,1 0 6,-9 8-10,13-5-11,-4 0 7,2 5-7,1-5 1,-1 4 4,4 1-10,-7 0 17,-1 2-7,6 4-7,-1 0-7,1 6 4,-2-1 2,-4 3-15,4 6 10,-1 0 4,-2-4 4,2 5-4,0 1-18,5 2 2,-3 0 22,-1-2-34,-2 2 15,-2 0 20,7 0-22,-3 0-1,0-1 11,-2-5-9,4-3 1,-5-2 5,2 4 3,3-7 11,-1 2-3,0-2 10,5-8-15,0 3 3,0 1 12,0 3-4,0-2 6,0-2-18,0-2 30,15 14-21,-1-13-3,1 1 4,7-5-21,2-1 4,5-3-11,1 0 3,3-2-21,-17-2-23,4 0-34,7 0-33,28-12-48,-26 7 14,0-2-284,-4 2 29,2-1 27,-5 0 24,2 1 22,-5 0 11,-1-2 7</inkml:trace>
  <inkml:trace contextRef="#ctx0" brushRef="#br0" timeOffset="15630.8877">10274 901 283,'-2'-11'385,"-4"-1"-70,2 4-29,-5 1-50,-4 3-39,3 0-13,3 4-23,-3 0-20,-9 12-10,4-5-27,-3 6 0,-1 0-11,4 1-20,-1 2 4,-2 3-8,3-2-12,1-1-24,-4-3 31,7 4-32,4 1 14,-2-6-27,0 1 17,5-1-7,1 1-4,2-2 3,1-11-17,0 6-3,0 3 11,20 6-8,-9-12-4,-4 0-3,7-3 0,-4 0 9,4 0-19,22-11 13,-21 4-14,8-2-6,-3-1 4,2 0 4,-3-5 10,0 3 4,-2-2 1,-2-5-21,-1 6 7,-4-2-8,2 1 5,-3 2 0,0-2 13,-7 4 8,1 1 16,0 3-16,-2 0 19,-1 3-29,0 3 13,0 0 2,-11 1-13,4 7 9,-2 4-1,-2-3-13,4 3 24,-3 4-3,2-1-25,4 2 5,-1-1 21,3 2-35,-4-4 3,-1-3 5,5-1 1,2-10-12,0 10 8,0-2-6,17 5-26,-3-9-7,-3-4-4,-3 0-10,4 0 6,2 0 1,19-15 18,-14 9-21,-2-4 13,3-1 0,-4-2 6,0 0-7,-3-3 20,4 0-9,-2-1 20,-2 6-20,1-3 34,-3 7-15,-2 0 24,-2 1 0,2 1-2,0 4-10,-5 1-6,3-2 12,-7 2 7,0 0 0,16 15-20,-14-7 13,1 0-6,-1 4 3,0 2-1,0-1-10,-2-1 8,2 3 14,-2-9-22,0 3 5,0 1 9,0-1-5,0 1-5,0-1 9,0-2 4,0 0 18,11-1-19,-11-6-1,0 0 1,0 0 34,0 0-3,5 10-15,2-13 10,-5-4 19,6-1-8,1-2-13,-3-3-5,6-2 1,-2 1-10,4-1 9,1 4-11,-2 0-7,0-1 4,-3 4 0,3-2-9,-1 5 7,-3 1 3,4 1-7,2 3 21,-15 0 9,8 0-35,5 14 0,-5-5 7,0 3 2,-6-4 9,9 3-6,-2-1-3,-4-2-8,6-1 9,-7-2-19,5 0-30,3-5-17,-4 0-53,6 0 12,21-10-203,-11 3-112,8-2 19,-4 1 41,4-4 11,-2-2 22,9-3 11,9 0 6</inkml:trace>
  <inkml:trace contextRef="#ctx0" brushRef="#br0" timeOffset="16499.0538">12083 842 247,'-3'-3'321,"-1"-7"-60,-3 7-42,-4 3-20,-2 1-22,5-1-21,-13 14-12,8-4-7,-1-1-7,-1 5-18,3-2-27,-5 3 8,6-3-8,3-1-12,0-1-22,0-2 6,7 5-11,-5-4-26,4-4-5,2-5-17,0 0 17,0 0 3,16 9-13,-2-17-18,-1 4-4,1-4-4,4 1-17,1-5-20,-2 3 25,1-3-5,-2-1 25,2-1-40,-4-1 34,4 2 3,-7 1 6,1-2-16,-1 1 34,-4 5 12,-2 2 21,-2 4 11,2 1-2,-4-3-21,-1 4 9,0 0-16,-2 0-2,1 9 9,-7-3-5,3 4 7,2 0-16,-3 3 8,0-2 1,3 1-19,-2 1 5,4 1 10,1-2-7,0-1-21,0-11 13,0 11-26,13 11-1,-8-17-17,5-2-8,5-3 0,-7 0-1,7 0 4,1 0-16,23-17-14,-15 10 8,-2-6 7,-1 0 9,0-2 10,-3-2-23,0-6 46,2 0 13,-2-2 7,-3 1 14,-4 2 27,-1 4 20,1-1 16,-3 2-2,0 2 43,-5 5-27,2 2 16,-2 3-30,-3 1-4,3 1-5,0 2 24,-5 9-7,1 5 6,-3 7-10,-2 7-9,-3 2-8,2 15 40,-4 6-11,-1 7-8,-4 5-11,3-5 26,1-3-39,-1-6 17,0 6 9,-3 2-36,0 7 7,-2 2-13,-3 3 3,1-4-23,-1 1-6,1-2-2,1-5-59,3-4 25,-1-7-12,4-4-8,-1-3-20,3-8-4,3-5-23,1-2-1,0-9-37,5-8-19,0-4 3,4-6-9,0-3-24,7-11 11,-3 0 13,5-9-124,-1-3-85,3-4 26,-1-5 24,5-1 21,-1-2-93,1-3 28,0-2 3</inkml:trace>
  <inkml:trace contextRef="#ctx0" brushRef="#br0" timeOffset="16799.2414">12381 865 464,'2'-11'302,"-1"2"-33,-4-4-35,7 4-17,1-2-36,6 0-6,2 0-18,3 2-31,1 1-8,-2-3 14,9 2-44,-3 2 14,1 1-26,5 0 3,-4 4-28,0-1-9,-2 0 6,-10 3-4,3 0-22,13 18-15,-10-14-3,-6 1 3,0 2 2,-8 0 10,-3-1-14,0 4-5,0-1 2,-10 18 3,-2-9 8,-8-2 1,-1-6 14,-8 6 14,4 1-23,4-1-9,-7-1 4,0-3 5,5 0-21,1-1-39,3-4-49,3 1-3,8 0 8,-2-8-210,10 0-100,2-4 26,5-3 23,5 1 24,6 0 17,11-3 11</inkml:trace>
  <inkml:trace contextRef="#ctx0" brushRef="#br0" timeOffset="17091.5698">12986 760 298,'0'0'370,"0"0"-62,-2 6-32,-1 1-31,2 8-22,-6 5 1,7 3-19,-6 8-28,2-1-3,-3 6-26,-2 7-7,-2 3-30,-2 5-22,4-6 2,0-5-20,1-1-4,-7-3-18,4 4-46,1-1-8,-2-4 4,1 0-10,0-4 7,-1-1-11,5-6-15,-2-1 1,0-2-24,3-6-6,2-5-23,3-6-34,1-4 11,4-1-103,-2-3-25,0-3-65,8-11-87,-1-2 24,1-1-9,1-5 6,6-13 52</inkml:trace>
  <inkml:trace contextRef="#ctx0" brushRef="#br0" timeOffset="17362.413">12896 857 340,'-2'-23'399,"1"6"-54,2-4-26,3 8-57,-2-3-19,2 2-33,0 3-21,5 2-21,1 4-39,2-6 1,4 6 5,2-3-38,4 3 11,1 0-25,2 5-19,-1-4-19,2 6-7,-13-2-13,21 11-8,-11-6 0,-8-1-12,-2 0-16,-2 4-4,-3-2-1,-1 5 4,-5 1 5,0 0-6,-2-12-6,0 11 19,-15 14-9,0-14 2,0 3 16,-8 0-16,10-2-5,-8 2-15,3-3-31,-5-1-16,3 1-50,4-1 12,-4-3-184,5-1-111,5 0 28,2-3-3,8-3 23,0 0 12,0 0 2</inkml:trace>
  <inkml:trace contextRef="#ctx0" brushRef="#br0" timeOffset="18021.0368">13401 721 613,'-1'-6'357,"-1"-1"-36,0-2-44,1-2-15,4 4-18,1-4-2,1 5-14,0 1-68,-3-3-2,6 6-16,2-2-18,6 0-8,-3 3 7,4-2-19,-2-2-38,1 7 13,1-2-19,-1 3-10,2 1-21,-3 8 5,-9-3-41,7 1 11,-3 2-23,-3-1 5,-6 3-32,4 4-5,-5-8 1,0 3 11,0 3 17,-12 15-21,8-14 10,-2-2-12,-2 3 19,0-7 1,1 1 1,-2 0-4,-2-2 28,4 1-7,1-2-11,-4-9 11,10 0 25,0 0 15,0 7 1,-5-3-2,2-8 18,2 2-2,-1-2-13,5 0-15,-3-5 9,2 0 5,1-5-11,4 0-6,2 0 22,6-2 0,-5 6-25,-6-3-9,8-2 1,3 2-6,-1 0 7,2 3-17,-5 2 1,3 7 9,-1-5 5,-2 3-7,1 4 18,-3 1-2,0-1-23,1 4 15,0 3-10,-3 0 13,-8 4-22,1-3-7,0 4 9,11 18 9,-4-15-33,-5 0 8,5 0-8,-5-1 21,3-1 1,1-3-15,0 0 1,-2-2 21,2-3 3,-1 1-8,4-2-3,-9-5 2,8 0 9,-1 0 4,12-12-18,-11 7 18,5-3 10,0-1-4,-1-5-1,-2-3 11,-6 3-4,6 3 19,-1-1 29,-4-2-3,-5-1-3,2 8-5,-6-5-1,-4 4-41,-3-3 4,1 1 10,-3 2 6,-3 5-8,4-2-19,0 2-21,2 2-11,10 1-51,-24 2-47,13-3-39,11 1 16,-6 0-134,5 0-100,-1 1 30,5-1 26,9-4-37,2 5 24,2 1 20,3-5 13,-10 3 27</inkml:trace>
  <inkml:trace contextRef="#ctx0" brushRef="#br0" timeOffset="18254.904">14083 724 650,'2'-5'388,"1"3"-61,-2-3 37,-1 3-39,0 0-27,2-2-59,3 4 5,-1 8-24,4-4-25,2 7-24,1 0-11,-3 6-17,3 1-33,-3 0 4,4 4-16,-1 0-10,-3 2-9,3 0-9,5-2-106,-13 0-33,5-1-8,0-2-19,-2-2 4,3-2-29,-3-2-49,0-2-3,-1 0 16,2-4-122,-3-3-109,1-2-19,-1 0 6,-4-2 24,7 0 25,6-14 38,-7 6 13</inkml:trace>
  <inkml:trace contextRef="#ctx0" brushRef="#br0" timeOffset="18460.7855">14331 851 348,'-2'-9'332,"-2"4"-29,3 1 2,1 0-50,-2 2 6,-2 2-26,3-1-5,-2 1-29,0 8-12,-3 0-29,-8 1-30,6 3 5,-1 2-12,-4 3 6,1-1-25,-2 2-10,0-1-10,-2 5-51,1-3-25,4-2-16,-1 1-27,2-5-37,-1 1-43,3-3-34,6 0 13,-5-4-209,7-7-83,0 0 28,12 14 26,-2-13 33,-1-4 33,4-4 11,3 1 5</inkml:trace>
  <inkml:trace contextRef="#ctx0" brushRef="#br0" timeOffset="18692.6548">14592 773 403,'2'-6'398,"-4"5"-67,3 5-58,-4 3-28,-1 7-5,1-3-39,-2 4-18,-3 3-24,4 2-25,-1 3-5,-6 1-8,3 1-31,-2-1-5,0 2-57,-1-6-14,5-1-28,-2-1-23,2-7-24,3 1-9,-4-4-31,6 1 1,0-6 9,4-7-144,0 0-120,9-3 0,-3-2 26,3-2-6,-1 2 52,3-5-15</inkml:trace>
  <inkml:trace contextRef="#ctx0" brushRef="#br0" timeOffset="19333.3402">14837 829 285,'-6'24'193,"1"-1"-3,0-2-28,-4 0-17,6-1-18,0-3 5,2-1 4,1-2-17,-3-3-32,1 1 10,-5-5-32,7-2 22,-1-1 22,1-1-15,-2 0-1,-2-9-17,4 6 6,0 0 17,-15-8-20,12 1-10,-1-1-4,4-1 14,-3-2-12,3 11 2,0-10-25,0 1-3,14-11 0,-9 10-1,3 1 8,-3 1 1,7 1-16,1 4 0,-1 1-7,1-2-45,-7 4 19,3 0-21,-2 0-4,-7 0 9,17 13-23,-11-8-7,-1 2-8,-3-3 9,-1 3 5,3-1-6,-5-2 6,1-4 11,0 7-23,0-7 24,0 6-7,0-6-24,0 7 36,0-7 20,0 0 9,-10 11-11,6-13 23,2 0 34,-2 0 1,1-3 13,3-1 20,-2 1-19,2-8-5,-1 0 40,1 13-33,15-27 1,-8 16-8,4-2 2,1 3 35,1-4-19,0 5-5,4-1-26,0 0 27,-1 5-26,-1-4 8,8 8-6,-16 1-5,5 0-5,12 12-5,-9-2-8,0 3 17,-4 1-22,-3-2-16,0 2-28,-6-1-2,2 3-33,-4-16 0,0 11-26,-21 10-3,10-8-33,-3-4-26,-2 1-44,0-3 18,-5-1-184,3 0-81,-4-3 24,5-1 23,-2-1 27,-1 0 18,11-1 8</inkml:trace>
  <inkml:trace contextRef="#ctx0" brushRef="#br0" timeOffset="19573.2791">14833 551 592,'3'-1'359,"-4"0"-86,1-1-15,0 1-40,0 1-25,1-2-42,-2 4-42,-2-2-39,3 1-70,2-1 0,-3 2-311,3 2 22,-2-2 20,1 1-50,-2-1 26,1 1 5</inkml:trace>
  <inkml:trace contextRef="#ctx0" brushRef="#br0" timeOffset="20521.3703">15551 776 588,'0'-14'321,"0"14"-32,-2-13-33,-7 13-43,-3 3-20,1 0-7,-5 8-28,2-3-22,1 6-1,-3 0-19,2 1-16,0 5 8,2-4-25,-3 1 5,2-2-21,4 1-21,-4-2 1,13-1-13,-5-6 5,0 5-33,5-1 1,-1-2-3,1-9-13,12 11-15,-4-9-14,4-1-9,1-5-9,-6 4 1,19-12-3,-8 5 3,-2-2 13,6 0 14,-3-3-10,0-2 7,2-2 1,-5-3 5,0 2 21,1 0-3,-4-1 6,2 1 22,-3-2 1,-1 5 12,-6 4 17,0 3 25,0-2 2,-2 6-19,-2-3-6,0 1-1,-1 5-9,-8-1 8,5 9-29,-4-5-1,-1 10 18,5 3-24,-3 0 19,-1 0-15,2-5 3,0 7-7,0-1-9,1-1-18,-1-2-2,1-2-19,4-5 6,0 2-20,0-2 17,18 7-18,-8-12-4,1-3-16,1 0-8,-4 1 6,18-12-24,-3 0 31,2 0 10,-2 1 13,-2-6-22,0-1 22,2-3 8,-4-1 17,0-6-13,-4 3 13,3-4 10,0-2 15,-6 5-3,1-1 22,-5 3 3,-2 1 20,1 6 17,-1 2 2,-3 3 15,-1 1 3,1 6 7,2-3 24,-4 3-43,-1 5 0,-3-5-7,2 9-19,-1 4 12,-2 2-24,1-2 4,-4 11-5,0 2 12,-2 1-30,0 8 22,1 2-8,0 4 4,2-4-18,3 2-1,-3 0-39,6-17-22,0 5 3,0 2-25,0 1-14,0-1-17,0-2-10,0-4-7,11 17 10,-4-26 12,-2 0-10,2-5-17,1-1 4,3-3-11,-11 0 13,9 0-45,10-12 5,-9 4 5,-4-1-46,3-4-23,-5 5-2,0-3 1,-1 2 21,-2-1 28</inkml:trace>
  <inkml:trace contextRef="#ctx0" brushRef="#br0" timeOffset="20809.4123">16009 897 756,'-6'-7'71,"-3"0"33,-1 0 18,-3 0-3,3 0 5,-2-2 18,3 2 3,-2 2-28,-1-4 13,0 7-3,6-4 9,-1-2-30,3 5-22,3 2-7,0-6 0,0 6-12,1 1-12,11-9-10,-2 5-23,3-4-4,-1 2-9,4 0-52,-7 6 20,7 0 4,1 0-6,22-1 2,-17-3 10,-4 0 10,1-1 5,0 3 9,-4-1-21,-1-1 3,-3 2 7,-4 0 40,2 0-14,-8 2-8,0 0 24,8 0 6,-8 0-31,0 0 16,7 0 17,1 18-15,-6-11 7,-2 5-21,0-3 13,0 3 9,0 2-23,-12 23-6,12-29 6,0 3-22,-11 17-13,11-16-1,-5 2-41,1-5-10,3 0-12,1-9-28,0 9 11,17-2-164,-14-6-98,5-1-7,1-2 31,1-4 30,2-1 28</inkml:trace>
  <inkml:trace contextRef="#ctx0" brushRef="#br0" timeOffset="21313.1992">16342 790 827,'-7'2'258,"-2"7"-24,1 2-46,3-3 2,-4 6-25,0-3-16,4 7-26,2-2-32,-1 0 1,-2-2-31,3 3 7,3-11-2,0 4-38,0 0 5,0 0-19,0 0 15,19 5-17,-11-10 9,4 2-3,-4-7-34,-1 0 1,5 0 14,1 0-8,15-10-2,-17 2 0,-1 0 8,-1 0 21,0-5-13,-1 1 14,0-2 5,-4 1 12,1 2 6,-5 3 7,0-2 9,0-3 14,-11-16-18,5 20 17,0-4-15,-1 3 17,-1-3-37,1 4 16,-2 5-16,-1-4-5,1 3-50,0 1-5,1-1-47,0-2-60,5 5 12,-2 0-216,5 3-74,-3 0 27,7-3 25,3-2 9,2 3 59,6 1 11</inkml:trace>
  <inkml:trace contextRef="#ctx0" brushRef="#br0" timeOffset="21736.3703">16638 767 665,'1'10'204,"-4"8"-20,1-5-21,-3 2-29,1 0 13,-1-1-39,5 2 1,-4-3-13,-2 1-3,1 0-28,5-14-17,0 8 10,0 1-17,-12 7-5,12-14 30,-2 0-10,-3 4 17,5-6-2,0 0 5,0 0 18,0 0-14,0 1-22,-1-3 11,1-4-5,3-1-12,1 0-8,2-1 5,-3-5-15,6-2 9,8 1-22,-5-5 19,-1 4 6,2 1-7,6 2 2,-7 3-7,0-4-16,-1 5 22,-1 2-10,-1 4 30,-1-2-40,-1 4-3,-7 0 11,10 16 7,-4-10-15,-3 6 28,-1 2 5,0 1 9,-1 3-32,-1-9-6,0 4 26,0 1-18,0 2-15,0-1 18,0 0-47,0-2-19,0-3-11,7 7-7,5-15-38,9-1-35,0-1-14,-10 0-19,31-11 14,-16 6-207,10-5-47,-9 2-13,2-7 32,2-2 36,-3-1 10,2-2 9,-2-2 8</inkml:trace>
  <inkml:trace contextRef="#ctx0" brushRef="#br0" timeOffset="22388.4082">17057 427 461,'2'-1'266,"-2"-1"-54,4 2-5,2 0-41,3 0-16,-1 0-23,4 2-17,0-1-13,5-2-1,-1 3-13,1 0 2,5 1-32,-2-2-15,-1 2 15,-3 0-15,3-2-10,2 0-11,-6 1-11,3-1 10,-4-1-5,-6 1-12,1 0 39,-7-1-25,-2 0 4,0 0 3,0 0 3,0 0-13,0 0 18,10 3 13,-9-3-33,1 2-6,1-2 16,-2 7-2,-4-3 8,0 2-12,5 3 14,-4 4 9,-1 4-12,4 1 12,-6 6-1,-1 3 17,-1 2-5,2 5-18,-1 3-4,-2 5-2,1 1-12,-4 0 4,0-1 18,1 2-19,-4 2 14,4-2-5,1 2 3,0-4-31,-3-3 19,6-8-16,1-8-6,0 2 15,1-3-11,1-4 30,-2-1-25,0 1 6,0-6 9,2-1-10,2-4-1,0 0 5,-2-3 7,-1 1 14,-1-3 18,0 0-7,-10 3 8,4-4 0,-5 3-11,3-4 4,13 0 3,-18 0-30,-1 0 7,-23-10-5,9 1-44,-3 1 4,-2 0-41,0-1-40,-1-2-20,4 2-38,5 0 14,2-1-199,5-1-57,7 3 26,0-3-9,5 1 3,6 0 13,-1-7 53</inkml:trace>
  <inkml:trace contextRef="#ctx0" brushRef="#br0" timeOffset="23449.3453">16341 560 550,'0'0'326,"0"0"-28,0 0-34,0 0-5,0 0-57,0 0-31,0 0-18,0 0-8,0 0-41,0 0-38,0 0-54,0 0-54,0 0 4,0 0-176,-15 0-182,15 0 24,0 0 25,0 0 33,0 0 10</inkml:trace>
  <inkml:trace contextRef="#ctx0" brushRef="#br0" timeOffset="37288.1513">3682 5604 651,'0'0'283,"0"0"-31,0 0-25,0 0-35,0 0-30,0 0-21,-13 0-11,13 0-15,0 0-11,0 0-3,0 0-18,0 0 8,0 0-20,0 0-2,0 0-15,0 0-16,0 0 2,0 0-1,-2 1-3,4 4 9,1 1-18,0-1-5,4 9-11,-4-3 8,-1-3 5,1 1 9,2 4-23,-1-3 2,-2-1-16,0-2 14,1-4-20,1 3-3,-3-2-1,2 1 1,-2-3-16,0 1-7,1-1 7,-1 2 2,0-1-17,0-1 10,-1 1-16,1-1-20,-1-1-2,1 1 15,0-1-24,0 1 7,1-2-69,-2 0-9,1 0-56,-2 0-5,1-2-70,0 1-66,-1 0 51,1 0 9</inkml:trace>
  <inkml:trace contextRef="#ctx0" brushRef="#br0" timeOffset="37648.9458">3757 5607 409,'-1'0'260,"1"-1"-36,-1 3-39,0-1-3,-1 1-36,-2 1 17,2-2-38,0 4-2,0-2 0,-5 10-36,1-7-8,-1 0 5,1 0-9,2 1-38,1-1-39,-4-3-14,-2 5-63,6 0 8,-4-2-164,3-3-92,-1 1 9,1-1 9,3-3 30,-3 1-2</inkml:trace>
  <inkml:trace contextRef="#ctx0" brushRef="#br0" timeOffset="38178.0291">3188 5418 586,'-2'-3'397,"-2"0"-54,1 1-57,1-1 15,0 2-42,0-1-45,0 2-26,0 0-11,0 1-22,2 3 8,-2 0-25,-1 12-35,-1 3 12,2 0-18,2 3-29,-4 4-7,3 0-5,-2 0-8,0 2 28,2-3 6,0 1-19,-1 0-7,0-2-5,2-13-7,0 5-65,0 3-4,0-3-16,0-3 8,0 0-38,0-4-17,0 0-25,0-3-4,0-6-28,0 0-32,-5 10 16,5-11-158,1-3-72,1 1-15,-1-3 24,2-10 61,0 0-14,-1-3 18,1-3-7</inkml:trace>
  <inkml:trace contextRef="#ctx0" brushRef="#br0" timeOffset="38512.0106">3084 5399 298,'-2'-3'315,"1"-2"-52,0 2-25,-2 0-31,3-1-30,0 1-3,0-2-48,1 2-2,1-2 0,1 1-30,2 1-7,0-1-20,0 0-1,10 0-10,-2 0 11,-4 2-25,-1 1 0,1 0 4,-1 1-23,-8 0 18,0 0-23,7 0 2,0 0 21,-7 0-25,16 12-13,-15-8 30,0 1-10,-1-1 7,0 3-4,-3-2-6,3 2 10,-15 14 1,6-6-18,1 1-2,-4-1 18,3-3-15,1 0-27,-1-3-31,5 1-26,-3 1-41,6-1 13,-2-3-161,0-6-103,3-1-19,0 0 37,0 0 34,0 0 11,0 0-6</inkml:trace>
  <inkml:trace contextRef="#ctx0" brushRef="#br0" timeOffset="38965.047">3309 5640 244,'1'2'348,"-1"-1"-49,-1-1-35,2 0-42,-1-1-17,-1 1-29,0 1 0,-1 0-12,1 2-37,-1 0-14,0 1-5,0 2 10,-6 9-37,3-2-10,-1 1 15,0 0-22,2 1 3,4-1-17,0-2 13,0-1-27,0-11-3,0 9 10,0-1-23,0 0 27,0-1-30,16 13-5,-11-11-8,0-2 2,1-2-8,2-3-18,-2-1 14,1-1-14,-7 0-7,11 0 4,12-14 16,-11 5 1,-4 3 0,4-5 8,-5 1-10,1-3-2,-4 7 15,-2-5-5,-1 1 28,-1 2-6,0 0 28,0-2-7,-17-13 12,12 15 23,-1 1-8,-4-2-18,1 3-3,2 6-7,-2-2 11,0 0-27,1 2-11,8 0 2,-6 0-28,6 0-11,-9 0-1,1 0-54,8 0-23,-19 10-66,16-10 17,0 0-271,3 0 8,0 0 27,0 0 26,-3-8 30,13-5-16,-3 5 53,2-2 3</inkml:trace>
  <inkml:trace contextRef="#ctx0" brushRef="#br0" timeOffset="40904.9561">4453 3932 272,'0'0'363,"0"0"-83,0 0 2,-14 0-36,14-14-22,0 14-17,0 0 12,0 0-17,0 0-14,0 0-20,0 0-34,0 0-4,-25-23-6,24 21-10,1 3-16,1-1-21,0 1 15,2-1-6,-1 3-13,0-2-30,2 2-14,7 6 1,0 0 28,0 0-17,1 0-5,0-1-21,0-1-23,-5 1-5,3 2-21,-2-3-8,-2 0-2,1-2-26,-2 0-18,-1 0-1,-2-2-8,0 1-20,0-1-24,0 1-5,0-2 14,-2-1-136,0-1-92,0 0 26,0 0 22,-2 0 23,2-1 19,0-1 13,-1 0-80</inkml:trace>
  <inkml:trace contextRef="#ctx0" brushRef="#br0" timeOffset="41092.9151">4532 3936 337,'-2'-2'298,"1"-1"-45,-1 1-16,2-1-28,0 2-6,-2 0-22,-2 1-3,-1 1-28,2 0 6,-4 0-50,4 2 13,-6 6-24,0-2-19,0 4-18,-2-2-13,1 0-24,0 2-48,2-4-25,0 6 3,3-7-135,-7 4-152,7-8-42,1 0 27,0-2 11,4 0 10,0 0 3</inkml:trace>
  <inkml:trace contextRef="#ctx0" brushRef="#br0" timeOffset="41491.9108">4174 3444 500,'-1'-3'367,"-1"-1"-46,-1 2-45,3 1-39,-2-1-25,2 4-16,-2-1-11,1 2-20,-1 2-28,-2 13-26,1-1 7,-1 5-6,2 2-11,-2 1-12,1 2-15,-2-2 1,5-10-19,0 3 14,0 1-32,0 3-1,0-2 5,-10 19 1,8-27-2,1-1-26,1-1-14,0-10 0,0 7-23,0-7-19,0 8-21,0-2 10,0-6-25,0 0-12,0 0-7,-5 8-26,4-9 2,0-3 12,1 0-68,-1-2-10,1-13-58,-3-2-45,0-2-55,0-2-1,3 13 19,0-7-24,0-4-9</inkml:trace>
  <inkml:trace contextRef="#ctx0" brushRef="#br0" timeOffset="41774.9276">4058 3448 280,'-8'-14'270,"3"2"-20,2 2-39,-2 3 13,4 1-21,-1-1-15,2 7 17,0 0-15,0-8-7,0 8-16,0-9-32,0 3 2,0 6 1,0-7-28,0 7 1,0-7 12,0 7-32,6-14-15,-2 10-12,13-3-10,0-1-3,0 2-1,2 1 14,1 1-21,0 4-22,-4 0 6,-10 0-23,5 0 33,3 0-22,10 12-11,-15-7-6,1 5 4,-5-2 8,-3 0 16,0 3-4,-2-11-23,0 11 14,0 4 1,-17 15-13,6-13 19,0-1-21,-1 0-29,-1 0-1,3 1-30,-5-2-1,1-1-16,0-1-29,2 1-60,7-3 17,0-4-219,1-2-35,0 1 7,3-3 23,1-3 22,0 0 24,0 0 42,13 6-28</inkml:trace>
  <inkml:trace contextRef="#ctx0" brushRef="#br0" timeOffset="42015.9308">4350 3593 215,'2'-1'445,"1"-1"-77,-1 0-45,0 1-24,-1 0-39,1 0-9,1 3-59,-2-1-3,1 2-15,-1 1-21,1 1-16,0 2-15,2 7-21,-4 0-3,3 2 2,0 1-39,-3-8 20,0 5-24,0 0-21,0-1-27,0-1-31,0-1-46,0-2-28,0-1-75,0 0 16,0-3-242,0-5-4,0 7 17,15 1 16,-9-8 35,1 1 27,14-4 0,0-6-15</inkml:trace>
  <inkml:trace contextRef="#ctx0" brushRef="#br0" timeOffset="42796.9362">7228 3749 524,'0'0'264,"0"0"-4,0 0-43,13 0-33,-13 0-24,0 0-15,0 0 5,16 0-7,1-8-10,-12 9-28,9 7-16,-5-1-17,6-1-4,-3 1 9,-4 1-5,6 0-27,-8-2-9,5 2-33,-3-2-4,-1-1-46,-1-2-13,-1 1 6,-1-2-53,2 2 9,-3-3-138,2-1-93,-3 2-25,0-2 15,-1 0 33,2 2-8</inkml:trace>
  <inkml:trace contextRef="#ctx0" brushRef="#br0" timeOffset="43020.9273">7441 3737 500,'-2'-2'321,"2"-1"-54,-2 2-18,-2 1-6,3 0-22,-1 3-41,-1-2-18,-1 3 8,-2 8-20,-2 1-15,-3-1-24,2 2-3,1-1-10,1 0-45,-2-1-18,6-1-25,-6 2-27,2-5-40,0-1-26,5-1 9,2-2-171,-2-1-141,0-2 18,2-1 24,2-2 25,0 1 15,-1-2 8</inkml:trace>
  <inkml:trace contextRef="#ctx0" brushRef="#br0" timeOffset="43313.9358">7741 3222 612,'2'-4'369,"0"-1"-42,-1 2-69,0 0-47,-1 3 13,4 0-15,-4 2-21,0 2-19,0 2 5,4 10-37,-4 3 11,2 0-25,-1 3-7,0 1-13,0 2 1,-1-2-21,0-12-21,0 7-7,0 4-7,0-1-12,0 0-26,0-2-15,0-1-29,0-1-18,0-3-18,0-3-25,0-1-14,0-3-11,0 0-30,0-7 13,0 6-137,0-6-88,8 6-43,-5-9 29,2 1 25,-3-1 18,1-2 47</inkml:trace>
  <inkml:trace contextRef="#ctx0" brushRef="#br0" timeOffset="43616.9286">7751 3201 768,'-2'-5'282,"2"1"-33,-3-1-5,3 2-15,-1 0-39,1-1 7,1 1-29,2-2-40,-1 2 21,0 0-45,4 1-2,-1 0-3,1 0-28,8-3-10,-1 3 11,0 1-11,-13 1-2,14 0-26,1 0 8,-4 0-7,-1 0-5,9 10-6,-12-6 8,-3 0-14,0-1 19,-1 2-23,-1 1 0,-2 1 0,0 1 8,-15 22 14,8-13-13,-2 1-31,-5-1-12,3 1-41,-3-1-28,-1-2-37,6 2 10,-3-3-258,6 0-40,0-6 6,5-2 36,1 0 28,0-6 10,0 0 46,0 0-10</inkml:trace>
  <inkml:trace contextRef="#ctx0" brushRef="#br0" timeOffset="44006.9279">7904 3421 424,'0'-2'389,"2"0"-48,0 1-48,-2-2-22,2 1-39,0 1-23,3-2-26,-1 0-26,2 0-8,6-4-32,1 1-7,-3 2-34,3 2 9,-6 0-15,1 0-30,0 2-4,-5 0-11,-3 0-9,0 0 0,8 0 0,-1 10-9,-5-5-2,1-2 14,-3 4-25,-3-1 15,2 1-9,1-1 6,-10 17 11,3-8 0,-1-1 5,-2 0 33,3 3-9,-1-4 20,1-1-31,2-2 19,-4 1-17,7-3 18,-3-1-3,2-3-3,2 0 2,-1 0 0,2-2-5,0-2 44,0 0 5,0 0-7,11 6 4,-5-6-23,2-1-6,10 0-26,-10 1 11,6 0-30,2 0-22,4 0 2,18-9-96,-18 7-71,-8 0-36,4 2 17,5-1-293,-11 1 5,-1 0 41,0 0 22,0 0 45,-2 0 0,-7 0 24,8 0 11,4 12 0</inkml:trace>
  <inkml:trace contextRef="#ctx0" brushRef="#br0" timeOffset="44961.9196">8946 5498 236,'0'0'376,"0"0"-88,0 0-13,0 0-38,0 0-31,0 0-24,0 0 5,0 0-41,0 0 7,4-12-29,10 20-15,-2 0-12,1 3-6,0-1-15,0 2-9,1 1 15,-3-1-20,2-1-23,2 4 18,-5-1-3,3 2-6,-3-5-38,-3 0-4,1-5-29,1 4-13,-2-1-25,0-4-43,-3 0 7,3-1 8,-1-2-112,-2-1-70,-2 0-116,2-1 25,0 3 25,-4-3 18,0 0 37,0 0 2</inkml:trace>
  <inkml:trace contextRef="#ctx0" brushRef="#br0" timeOffset="45201.9301">9168 5564 209,'-2'-4'351,"0"1"-50,-2 0-5,0-1-18,2 2-47,0 0-16,0-1-4,-2 2-15,1 2-27,1 0-11,-2 2-40,2 0 14,-8 10-17,3-5-7,-5 3-17,2 2-30,3 0 4,-1 4 4,-1-3-50,-5 4-20,7-4-49,-1 0-15,-2-1-55,1-1-39,1-4 14,3 1-275,3-4 33,-2 1 21,4-5 25,0 2-1,0-3 11,0 0 56</inkml:trace>
  <inkml:trace contextRef="#ctx0" brushRef="#br0" timeOffset="45640.9214">9523 5327 323,'0'0'447,"0"-13"-28,0 13-63,0 0-21,-11-27-43,9 26-38,2 1-8,0 0-19,0 1-27,0 3-16,0 1-13,0 1-16,4 13-22,-4-10-7,7 21 2,-5-6-24,-2-3-2,2 6-30,0 0 11,-2-13-23,0 6-9,0 5-14,0-1-21,0 1-1,0-1-66,0-2 8,0-1-6,0-5-30,0-2-12,0-5-29,0 0-53,0-9-38,0 6 17,0 0-243,5-10 12,-2 0 1,8-9 44,-3-3 17,4 0 62,1-4-1,-1 1-7</inkml:trace>
  <inkml:trace contextRef="#ctx0" brushRef="#br0" timeOffset="45966.9318">9508 5261 708,'-3'-4'376,"1"1"-49,0 1-50,2-2-46,0 1-20,0-1 10,2 1-61,0 0 3,2 0-35,-1 0-28,10-3 18,1-1-15,3-2 1,0 6-12,-5 2-29,5-2 20,3 1-36,-7 2 3,-4 0-27,3 0 35,-3 0-30,9 9 8,-14-5-24,1 1 14,-3 0-10,0 1-18,-2-1 38,-4 10-1,4-8-23,-12 14-10,1-6 2,-2 0 21,-1 1-32,3-2 10,-5-1-29,0-1-1,2 1-14,1-1-38,-5-2-33,7-2-66,3-4 18,0 0-249,4-2-2,4 0 8,0-2 38,4 1 29,3-2 19,-2 1 12,1 0 5</inkml:trace>
  <inkml:trace contextRef="#ctx0" brushRef="#br0" timeOffset="46471.9292">9811 5440 416,'0'-2'373,"0"1"-67,0 0 3,2 0-46,-2 0-49,2-2-16,1 2-24,-1-1-25,0 1-7,2-1-19,0 1-12,-1-1-24,4 1-2,-3 0-15,-1 1-33,3 0 9,-2 0-4,1 0-4,-5 0-19,0 0-14,0 0-8,0 0-8,8 0-16,0 11-9,-6-7 12,1 0-13,-4 1 7,-1 0 8,0 1 11,0 0-22,-5 6 5,-2 1-2,2-3-1,5-2 19,-2 0 1,-1-3-2,3-2 17,-3 0-15,3 1 5,1-1 10,-3-1 3,4 0-15,0 0 11,-2 0 10,2 0 9,0-2-9,0 0-8,0 0 6,12 5 17,-8-3-6,1 1-25,1-3 10,1 0-3,-1 3 13,2-3-5,-2 1 26,15 2-18,-10 0 8,2 4 27,-3-4-10,-6 2-7,0-2 7,0 1 12,-1 0 23,-3-4-21,0 0-9,0 9 33,-12 13-8,1-8-8,-4-1-24,-1 1 27,-2-1-20,0 1-30,0 1-15,-5-1-38,1-1-26,0-2-54,-3 0-69,-4-1 17,4-1-286,-4 0 33,2-4 28,-3-1 31,15-4-4,-10 0 53,-2 0 13,-31-13 8</inkml:trace>
  <inkml:trace contextRef="#ctx0" brushRef="#br0" timeOffset="51861.9299">3700 5706 342,'0'0'242,"0"0"-33,0 0-45,0 0 6,0 0-32,0 0 2,0 0-15,0 0-23,0 0-10,0 0-1,0 0-3,0 0 15,0 0-29,0 0-19,0 0 30,0 0-26,0 0-13,0 0 10,0 0-14,0 0 25,0 0-25,0 0-11,0 0-6,0 0 11,0 0 20,0 0-22,0 0-10,0 0-13,0 0 15,0 0-15,0 0 7,0 0-1,0 0-13,0 0 24,0 0-16,0 0-14,0 0 12,0 0 12,0 0-8,0 0 1,0 0-6,0 0 6,0 0-18,0 0 5,0 0 17,0 0-2,0 0-29,0 0 33,0 0-9,0 0-18,0 0 9,9-12 12,-8 10-14,0 2-5,0-2 4,0 1 0,1-2-29,1 1 43,0-1-9,0 0 2,0 0-2,1-1 10,-2 1-15,2 0 16,1-1 3,5-4-25,-4-2 3,1 5-1,1 1-9,-4 2 25,0-1-3,0 0 7,0 0-12,0 0 7,1 1-18,-1-1-2,-2 1 18,1-1 4,-1 2-18,1-3-9,0 3 10,-2-3 8,1 2 13,1 0 0,0 1-26,0-1-4,1-1 15,0 1 6,-2 0-17,2 0 17,-2-1-14,0 0-9,2 2 8,-2-2-8,0 0 12,1 2 10,-1-2-25,0-1 17,1 2 9,-1 0 3,2-2-19,-1 1 5,-1 1-3,0 0 1,0 0 4,0-1-4,1 0 5,0 1-4,1-1 4,1 0-4,-2 0 5,1 1-6,-1-2 14,0 1 1,2 0-10,-3 0-4,1 0 1,0 1-7,1-2 10,-1 1 18,-1 0-2,2 1-1,-1-1-18,-2 1 13,1-2-8,1 1 10,0 0-17,1 0 10,-1 0-10,1-1 10,0 2-4,0-2 10,1 0-16,-2 1-3,0-2 3,1 1-2,-2 2 3,3-2 11,-3-1-1,2 2-5,1-1-2,-2 0 15,-1 0-17,2 0-9,0 0 3,6-5 18,-3 2-8,-2 1-14,1 1 5,-2 0 9,1 0 16,-2 1-3,1 1-11,-1-1-10,-1 1 13,1 0-19,2-1 11,-3 1 0,0 0 21,0 0-27,0 1 11,1-2-2,1 1 5,-1 0 10,0 0-12,0-1-3,6-5 21,-1 3-9,-4 0-23,1 0 9,0 1 4,-2 0 14,0 1-15,1 0 7,-2 0-9,2 0 15,-1-1-9,-1 3-13,-1-3 4,7-7 4,-3 2 12,-1 2-19,0 3 21,1 1-19,-3-1 24,0 2-20,1 0 6,1-1-13,-2 0 19,0 0 1,0 0-20,2 2-1,-1-1 4,-2-1 9,1 1-3,2-2 10,-1 2-20,0 0 17,-2 0-16,2 0 0,-1-1 24,0-1-32,-1 1 20,3 0-9,-1-1 3,-1 0-1,0 0 9,2-1-18,-1 2 15,0 0-8,-1-2 8,2 1 10,4-6-6,0-1 0,-1 4-13,-4 0-1,-1 4 25,2-3-11,-1 1-10,1 2 4,0-1-5,-1 0 27,1 0-24,-1 1 18,-1-1-3,1 0-16,-1-1 7,0 1-4,1 1 8,1-1-8,-1 0 1,9-4 8,-6 1 3,-2 1-24,1 0 1,-1 1 9,-1-1-4,0 4 17,1-2-4,3-8 21,-2 3-40,-1 0 8,0 5 2,0 1 1,-1-1 6,1 2 3,-1-1-4,0 1-1,-1-2 2,2 1-1,3-7 1,0 3-14,0 3 9,0-6-2,-2 5-9,-1 3 17,0 0-3,-1-2 2,2-1-14,0 3-2,-2-3 16,7-4 8,-2 2-28,-1 3 2,-2-2 16,4-3-5,-2 2 1,0 0-3,-2 3 9,1-1 2,-1 1-13,-1 0 18,1 2-10,8-8-6,-4 1 19,0 1 2,-1 2-10,1-3 0,-1 4 2,-1-1-11,-2 0 19,0 2-13,0 0-2,1 1 5,-2-1-3,0 2 22,6-8-25,0 2-16,-2 2 19,0 0-8,-3 2 5,0-1-7,0 2-3,0-1-1,7-4 21,-5 2-22,4-1 15,-4 1 15,0 2-19,-1-2-9,0 2 14,0 1 0,-3-1-4,1 2-10,8-6 15,3-1-1,-6 3-11,-3 0 3,-2 1 14,0 1-11,0 2-2,1-1-10,5-5 30,0-2-28,-3 6 10,-1-2 0,1 1 11,-4 1-11,2 0-6,0 0 9,4-5 8,-1 0-14,-1 5 13,-1-2 4,5-3-2,-3 2-20,-2 0 27,0 2-29,6-3 9,-4 3-6,1-5-1,-2 5-1,0 0 9,-2 0-19,2 1 8,-3 0 5,9-1 8,-7-1-17,-1 3 31,-1 0 7,1 0-36,-1-1 27,1 1-6,6-4-9,-4 2-14,-1 1 27,0 1-14,1 0-10,-2-2 16,0 1 1,9-4-4,-2 2 20,-1-3-39,1 3 4,3-1 7,-3 0-10,0 1 32,1 1-21,-4 0 30,1 1-42,1-2 22,-2 2-21,4-2 19,-3 2-6,-2 1 19,0-1 2,-1 2-26,7-3-2,-2 1 13,-3 2-5,0 0 6,0 1-24,-2-1 28,0 0-7,-1 2-4,11-5 22,-2-3 2,0 3-34,-3 2 10,-1 0-20,-3 1 22,1 2 0,-1-1-2,7-2-9,-1-2 10,-1 2-11,-4 3 15,0-2-10,0 0-8,-2 1 8,0 0 7,-2 1-2,2-1 9,-1 1-18,-1 1 9,1-1 1,0-1-7,-1 1 28,2-1-5,0 1-10,8-2-2,-2 2 5,-2-1-19,-1 1 9,7-4-4,-7 4-8,-1-3 29,0 2 11,1 1-22,-1 1-8,-3-1 2,0 0 4,0 0 0,0 0 2,3 1-10,-2-1-4,1 1 16,13-3 0,-8 2-9,-2 1 3,1-2-10,-3 2 0,-1-1-3,0 0 17,0-1-17,-1 2 12,-7 0 7,0 0-6,9 0-6,1 0 6,2 0 5,2 0-4,-2 0 18,0 0 2,0 0-5,-3 0-20,0 0-4,6 0 2,-2 0 16,3 0-23,-1 0 3,-1 0 3,-2 0 11,0 0-3,-2 0-7,3 0 20,0 0-23,-1 0 18,-1 0-9,5 0 17,-2 0-27,0 0 5,-3 0-6,0 0 16,-1 0 10,3 0-25,1 0-9,-3 0 13,-1 0 8,2 0 6,-3 0-5,17 12 4,-14-9 8,1-1-33,3 1 21,-4-2-23,-2-1 9,-1 1 9,1 2 10,-2-1 21,9 0-29,0 2-16,-1-1 22,-4 0 3,-1 0-4,-1-1-11,7 1 0,-5 0 10,-2 0-18,-2 0 13,1-2 11,5 5 4,-3-2-8,0-1 4,-3-1 8,1 0-8,-2 1 8,1-1-19,0 0 9,5 3-11,-1-2-14,-2-1 26,6 4-2,-5-1-15,-3-1 4,0-3 5,-1-1-12,9 7 19,-1-1-19,-6-4 22,6 4-10,-4-2 8,-1 0 2,-5 0 22,3 0-37,-1-1 4,7 4-9,1 0 37,0 2-21,0-6-10,-1 3 7,-4-2-26,-1-1 31,5 4-19,0-4 21,-1 4-8,-3-1-11,5 0 0,-6 0 15,6-1 0,-2 2 7,-5-2-9,8 1 3,-6 0-4,4 0 0,-2 1-4,0 0-2,-1-2 5,2 2-12,-1 0 29,-2 1 8,-2-1-27,6 0-13,-6-1-5,-1-1 17,0 0 7,0 0 7,-1-1 6,-1 0-15,1 1-3,-3-3 12,1 3-21,7 4-9,-2-3 12,-3-1 0,4 6 28,-1 0-3,-2-3 2,4 0-47,1 0 17,-4-1 27,-4-2-32,2 1 4,1-1 5,3 5 12,-4-4 3,1 0-30,-1-1 13,0-1 7,-3 2-19,7 4 15,-4-2 9,2-1-16,-3 0 16,3 4 2,-3-3 8,-1-1-38,2 0 18,-2-1 2,5 5-6,-4-3 10,0 1 19,2 2 1,0-3-34,-4-1 17,2-1 10,0-2-28,-2 1-2,1-1 40,1 1-32,4 6 5,-3-3 24,-3-3-19,11 3-22,-10-2 11,2 0-4,-3 0 35,3-1-26,-3-1-21,2 1 14,1-1 4,-3 0 0,9 6-10,-8-1 1,1-2 39,2-2-23,-2 0-20,1-1 21,-2 1-1,5 5 1,-1 3-18,-1-5-5,-1-2 18,-1-1-2,2 0 18,-3 1-10,4 6-19,-3-7 17,0-1 11,-2-1-30,3 1 28,-5 1-1,4 0 4,-2-2-18,1 0 19,1 0-20,-1 0-4,0 1 7,6 4 7,-3-1-5,1-3 9,-3 0 20,2-2-48,-2 2 15,1-1-1,-2 0-8,0 1 6,1-1 21,1-1 16,6 5-36,-5 0 32,-2-1-17,4-3 6,-4 3-14,0-3-25,0-1 32,0 2-3,-1-1-8,3-1-7,6 6 5,-6-2 10,1-2 14,-2-1-33,-2-1 3,2 2 5,-3-2-3,3 2 15,-3-1-27,4 0 29,-3-1-4,1 2 4,1-2-16,-3 1 15,3 0-28,-1 1 17,0-1 28,1 0 4,-2-1-43,1 1 6,0 0 20,2 0-17,2 5-6,-1-3 5,-1-1 21,0 0 9,-3-1-27,-1 1 10,3 0-8,-3-1-20,1 1 5,0-1 26,0 0-14,0-1-3,0 3 22,0-2-7,1 1-8,-1-1-1,12 6 9,-9-3-1,-1-2-6,4 1 19,-6 0-22,0 0 8,1-1-2,-1 1 5,1-2-19,-1 1-10,1-1 24,0 1-21,8 5 30,-4-2-19,-2-1 24,-1-1-31,3-1 15,-7 0 8,3 0 4,-1 0-13,1 0 8,0 0-1,3 8-19,1-5 3,1 1 39,-4-1-35,1-1 0,-1 0 9,6 2-9,-5-1-3,3 2-18,0-3 9,-5 0 23,3-2-11,-3 0 5,-1-1-14,0 1 1,2 0 7,-2-1 5,-1 0-16,0-1 7,2 1 13,0 0 8,-1 0 2,3 0-24,2 6 22,-1-4 15,-1 2 6,-2-5-39,0 3-16,1-3 16,-4 0 39,3-1-12,-1 2-1,1-1-14,0 0-2,-1 0 0,1 0 19,1 0-15,-1 0-9,-1 1-7,3 0-7,-5-1 15,3 2 0,-1-3 4,1 2-31,-1-1 29,0 1 30,1 0-30,0 0 24,-1 0-37,0 0 8,1-1-5,-1 1-13,0-1 15,2 2 15,-2-2 2,1 2-32,5 3 11,2-1 4,-5-1 12,1-2-29,-1 2 27,0-2 13,3 7-28,0-7 6,-3 3-12,-2-3 1,2 1 35,-1-2-3,-2 1-29,1 0 22,1-2-22,0 2-1,-2 0 1,1-2 30,8 6-39,-2-3 6,-4-1 1,1 1 17,-1-2-13,-1 0 8,0 2 16,0-2 0,-4-1-24,5 1-10,-1 1 24,7 4 0,-3-5-13,0 1-12,-3 1 31,1-2-27,-5 1 15,3-1 22,-1 0-41,2-1 22,-3 0 14,3 1-11,-3 1-11,2-2 11,0 0-7,1 1 3,6 3-6,0-2 11,-6-2-25,2 2 37,0-1-20,-4 0 30,1-2-38,-1 2 29,1 1-18,-2-2 10,2 0-25,0 0 34,-1 1-28,1-1-2,10 4 12,-7-2-19,-2-1 7,-1 1 14,2-2 1,-2-1-1,-2 2 2,1 1 2,1-1-27,-1-2 23,2 2-17,-2-2 10,1 1-13,-2 1 26,1-1 19,2-1-43,-2 2 22,-1 0-16,2 0 14,-1-1-5,-1 0 6,-1 1-1,2-1-1,-1 1-25,1-2 13,1 3 6,-2-2 13,-1 1-21,1-1 4,1 0 11,-1 1-1,1 0-12,1-1 33,-3 1-29,1-2 14,0 1-21,2 0 28,0 0-21,-2 1-16,1-1 18,-1 0 31,0 1-43,2-1 2,0 0-1,-1-1 5,1 3 9,-1-2-2,-1 0 15,3 1-16,-2-1 4,1-1-2,-1 0-15,1 1 30,0 2-10,0-3-8,-2 1-6,-4-1 34,0 0-27,9 0 0,-2 0-2,0 0 4,-7 0 16,7 0-20,1 0 16,-8 0 20,7 0-38,-7 0-3,9 0 14,-9 0-8,0 0 23,7 0-24,-7 0 4,7 0-2,-7 0 13,0 0-12,0 0 5,6 0-2,-6 0 0,0 0 12,0 0-19,8 0-11,-8 0-1,0 0 15,0 0-9,0 0-2,10 11-13,-7-10-2,-3-1-22,0 1 6,0 1-14,-3-1-21,1-1-13,2 0-17,-2 0-23,2 0 12,-2-2-106,-2 1-96,1 0-65,2 0 22,-3 0 20,2 0 42,-2-2 13,-1 1 4</inkml:trace>
  <inkml:trace contextRef="#ctx0" brushRef="#br0" timeOffset="65282.3959">3126 5321 461,'0'0'207,"0"0"-1,-15 0-13,15 0-21,0 0-13,0 0-7,0 0-1,0 0-4,0 0-34,0-13 8,0 13-14,0 0 0,0 0-21,0 0-2,0 0-18,0 0-9,0 0-1,0 0 2,-10-21-21,14 20-4,2 0 4,-1 0-8,3-1-3,0 2-5,9-1 11,-9 1-7,2 0-8,-1 0-4,0 0 14,-2 0-16,7 12-2,-11-8-7,-1 1 13,-2 0 6,-1 1-12,-4 9 4,-3-1-4,0 1 3,-4 1 8,-1-2-28,-2 1 20,1 3 0,2-6-7,-3 0-49,3 0-68,2-2 12,1 1-303,4-2 18,1-3 1,0-5 30,4-1 17,3 0 41,-1-1-22</inkml:trace>
  <inkml:trace contextRef="#ctx0" brushRef="#br0" timeOffset="65997.2137">3082 6134 328,'-5'0'307,"1"0"-39,1 0-51,3 0-18,0 0-26,-11-1-18,8 2-6,1-1-20,1 0 16,0 1-34,1 0 1,2-1-18,0 2 21,4-2-43,0-2 20,10 0-32,2-3 8,3 0 3,-1 1-10,3 1-17,1-1 4,1-2-4,-5 1-20,6 2 10,-3-2-43,-3 1-7,-1 0-30,-2 2-12,-7 1-35,-1-1-12,-2 1-9,-2 1 6,-5 0 11,0 0-129,2 4-31,-5-3-117,0 2 54,-1 0 23,0-1 11,-8 5-7</inkml:trace>
  <inkml:trace contextRef="#ctx0" brushRef="#br0" timeOffset="66176.3201">3103 6238 394,'-9'6'251,"-1"-2"-17,5 0-34,0 1 1,1-3-7,2 0-1,-2-2-32,2 2-11,1 0-5,-2 0-15,1-1-15,1-1-19,1 2-4,3-2-12,1 0 2,-1 1-1,2-2-19,2 2-34,14-4-37,-8 3-77,25-9 8,-7 3-354,-1 2 44,-1-3 25,4 1 25,3-3 0,3-2 66</inkml:trace>
  <inkml:trace contextRef="#ctx0" brushRef="#br0" timeOffset="67200.2046">9646 6055 696,'-13'0'285,"13"0"-44,0 0 0,0 0-23,-16 0-33,16 0-3,-18-1-7,16 1-27,0 0-8,0 1-32,4-1-4,0 0-4,1 0-4,3 2-20,3-2-8,0 0-27,2 0 15,6 0-24,2 0-4,4 0-17,0 0-31,-2 0-21,0 0-21,0 0-22,-4 0-21,-1 0 10,-3 0-66,-1 0-63,-4 0-79,-1 0-67,-7 0 24,6 0 24,-6 0 15,0 0-36</inkml:trace>
  <inkml:trace contextRef="#ctx0" brushRef="#br0" timeOffset="67379.1728">9703 6125 290,'-12'3'243,"-1"0"-18,6 1-13,0-1-36,1-1-8,0-1 1,2 0-37,2 1-9,-2 0 0,4 0 0,0-1-33,2 0 1,0 1-12,6-1-3,9 1-16,-1 0-18,4-1 10,3 1-42,-1-1-59,-2-1-37,-10 0 8,5 0-279,5 0 10,-2 0 25,0 0 19,-1 0-8,-5 0 2</inkml:trace>
  <inkml:trace contextRef="#ctx0" brushRef="#br0" timeOffset="68796.8153">2330 7035 451,'0'-13'299,"0"13"-22,0-12-28,11-6-14,-11 12 6,1 2-43,-1-1-17,2 1-23,-2-1-4,0 5-14,0 0-24,0 0-2,0-5 8,0 5-22,0 0-4,0 0 23,1-7-14,-2 9-3,-1 3-16,-1 0 5,-3 10-10,-3 0-10,2 3-43,1 1 35,1 2-39,-1-2-8,2-1-3,1 4-1,-2-1 27,2 0-34,0-1 0,2-2 1,1-10 36,0 3-14,0-1-4,0 1-4,0-3-3,15 15 37,-10-13-5,3 2-29,0-7-3,1-1-1,0 0-17,9 1-7,-4-4-2,-1-1-21,-3 0-17,2 0-11,2 0-46,17-12-8,-18 11-15,0-5-10,1-2-32,-2-2-3,-3 4 17,-3 1-117,-2-2-93,5-3-15,-2 3-4,-5-1 39,0 3 10,-1 1 11,0 0 4</inkml:trace>
  <inkml:trace contextRef="#ctx0" brushRef="#br0" timeOffset="69000.3277">2415 7156 422,'-4'-2'251,"0"0"-19,1 1-27,0 0-3,1 0-21,-2-1-26,2 1-4,1-2-23,-1 1-29,0 1-6,2 1-15,2-1-10,0 1-7,-1-3-11,3 3-16,-1-1-20,1-1-26,-1-1-20,2-1-23,0 3 1,-1-2 4,0 1-156,0-3-83,8-1-78,1-1 24,-6 1 11,-2 0 34</inkml:trace>
  <inkml:trace contextRef="#ctx0" brushRef="#br0" timeOffset="69689.5905">2392 6925 371,'1'-4'264,"0"0"-59,0 1-12,-2-1-18,0 0-35,-2 1-7,-1 2-24,-1 0 10,1 1-20,-2 0-4,-7 6-7,-3 1-34,1 1-9,-2 3 5,1 0-11,1 2 11,-1 4-13,1-6 2,3 5-22,1-3 16,1 3-12,3-1-14,4-4 15,-2 4-12,2-2-2,3-1 12,0-6 1,0-6-10,0 7 1,0 1-9,14 11 9,-6-5-10,0-1 13,1-4-5,2 2-3,-1 0-10,1-1 17,1 1-25,-3-1 6,1 1 7,-1-1 0,-3-2-12,0-1 2,-1-1-3,-3 1 16,0-1-2,-2-1-8,0 1 23,0 0-7,0-6-13,-12 20 20,0-8 19,1 0 12,-3 3-2,0-4-8,-4 0 26,3-1-6,-3-2-15,-1 2-18,2-2 13,0-4 2,-1 0-20,4-2-1,3-1-5,3-1 0,8 0 4,0 0-62,-15-11-22,14 5-35,2 0 9,5-10-212,6-4-90,-1-3-1,6 1 27,-1-1 19,3-1 9,1 0 40</inkml:trace>
  <inkml:trace contextRef="#ctx0" brushRef="#br0" timeOffset="69943.3301">2562 6946 296,'11'-11'331,"-4"3"-29,-1 3-32,0 0-33,-3 3-17,2-2-2,-3 2-36,0 0-2,1 1-38,-1 1-3,-1 1-25,0 2 16,1 2-24,-1-2 10,0 4-20,0 2-27,0 11 12,-1 2-20,0 2-6,0 0 8,0-13-9,0 10-11,0 2-2,0 2-24,0 0 21,0-2-23,0-1-18,0-2-19,0-4-13,0-2-18,0-2-5,0-2-32,0-4-8,0 0-30,0-6 12,0 8-113,0-8-110,0 0-61,0 0 37,13 6 35,-11-8 9,-2-1 14,2 0 5</inkml:trace>
  <inkml:trace contextRef="#ctx0" brushRef="#br0" timeOffset="70664.3243">2535 7171 368,'-6'-3'316,"0"0"-36,2 1-29,2-2-37,-1 1-25,1 1-26,0-2-26,2 3 8,2-5-34,1 3-12,10-4 8,1-1-37,1 0-5,2 0 0,5 0-21,0 0 0,3 0-17,-3 2-22,3-1-16,-2 2-23,0-1 12,0 2-6,-1 0-17,-5 0 12,-3 4 9,-2 0-18,-4-2 5,-1 1-12,0 0 7,-2-1 11,-2 2 8,0-1 17,-3 1 0,0 0-10,0 0 6,1 5 14,-3-3-4,0 0 9,0 3-6,-2-4 4,-8 10-9,5-4 23,2 1-13,-4 5-4,0-2 1,4-2-18,-2 0 12,3-3-7,0 2 28,-3 7-19,2-3-7,0-1 9,4 0-10,0-3 12,0 0-7,0-2 11,1-6-21,0 0 21,0 0-17,0 8 11,0-8 7,0 7-30,0-7 37,0 0 4,0 0-19,11 11 1,-8-11 1,0-2-12,2 0 4,0 1-10,-2-5 13,10-1 10,-1-3-15,-2 0 23,2 1-16,0 0-6,0-1 2,2-1 3,-3 1 9,-2 3-10,-1 1 1,-1 4 11,-1-1-11,0 2-15,-3 0 14,1-1 8,2 2-14,-6 0 4,0 0-10,0 0 21,8 0-4,-8 0-9,16 13 10,-10-10-1,-2 1-22,0 0 16,5 9 13,-2-6-22,-1-3 11,-3 0 12,0 0 1,0-3-14,-1 3-4,0-4 13,0 1 39,0 0 4,-1 0 35,0 1-1,0-2-4,1 0-16,-1 1 8,-1-1-22,0 0-9,0 0 4,0 0-3,0 0 2,4-12 17,-2 9-11,1-1-22,-1 1-5,0-1 19,2 1-15,-3-1-13,1 2-5,1-1-5,0 1 12,1-1-9,-1-1 17,2 2 1,-2 0-24,2 0-29,-1 0-1,-1 1 2,0-1-7,-1 0-10,1-1 1,0 1-2,-1 0-13,2 1-16,-1-1-6,-1 0-14,0 0-13,1-1 9,0 0-187,0-2-74,0 2-7,8-10 30,-4-1 34,2 3 10,0-1-19</inkml:trace>
  <inkml:trace contextRef="#ctx0" brushRef="#br0" timeOffset="70959.1743">3281 6841 386,'-1'-5'376,"0"0"-45,1 2-2,-1-2-44,1 0-23,1 2-24,-1 1-37,0-2-13,0 3 0,1 0-42,0 2 3,2 2-9,-3 1-14,1 2-14,2 12-18,-2 2-11,0 2-8,-1-1-8,4 2-6,-3 3-32,0 2 28,-1-1-6,0-16 17,0 7-7,0 6-27,0 0-5,0 1-1,12 23-7,-10-25-28,-1-1 22,1-6-54,-2-16 18,0 10-26,0-1-11,0-3-9,12 5-20,-8-10-28,-1-1-17,2 0-7,-1-2-27,1 0 14,5-10-172,0-2 26,2 2 24,-2-5-103,-1-3 35,2 1 10,-3-6 32,-1 2 11,2 0-39</inkml:trace>
  <inkml:trace contextRef="#ctx0" brushRef="#br0" timeOffset="71112.4089">3364 6984 430,'-14'0'314,"3"0"-42,2 0-20,2-1-27,3 1-6,-1 1-32,5-1-23,0 0-19,0 0-7,-4 2-15,8-2-12,3 0 11,15-2-35,-10 2-74,29-10-84,-11 3 9,6-1-312,1 0 28,6-3 25,6 1-16,3-3 12,14-3 32,7 3 9</inkml:trace>
  <inkml:trace contextRef="#ctx0" brushRef="#br0" timeOffset="71907.2218">9638 6594 512,'0'-13'357,"0"13"-46,-19-29-44,19 26-5,0-3-34,0 2-28,0 3-18,0-1 3,-2 4-33,2-1-9,-4 3-16,2 1-31,-9 9 2,2 0-11,1 5 4,0 1-24,1 1-14,0 1 24,0 1-13,1 0 2,4-2-22,-1 3 17,3-5-7,0 1-25,0-12-7,0 5 1,0 0 5,17 14 3,-9-17-23,-1-2 15,1-3-7,2-2-42,-3-2-23,3 0-26,-3-1-19,5 0-30,15-13-27,-12 5-28,1-3 16,-3-4-142,1 1-72,-5 1-25,-3 0 28,1-1 23,-5 2 8,-2 4 9,0 8-1</inkml:trace>
  <inkml:trace contextRef="#ctx0" brushRef="#br0" timeOffset="72086.1366">9658 6690 465,'-6'-1'253,"0"-3"-18,4 4-8,-2-1-29,2 1-7,-1 0-13,1-1-36,0-1-9,2 0-14,0 0 5,4 1-27,1-2-17,1 0 1,13-2-8,-1 0 7,2 1-40,-2 0-25,1-2-13,-2 0-27,1 0-19,-7 3-23,-2-2-1,-1 2 7,0-2-166,-4 1-68,-1 0-87,-2 1 56,0-1 5,-1 4 20,0 0-16</inkml:trace>
  <inkml:trace contextRef="#ctx0" brushRef="#br0" timeOffset="72220.1081">9671 6518 474,'-4'-3'245,"0"0"-50,-1 1-24,1-1-23,2-1-14,0 3-29,4-2 13,0 0-26,0 1-2,4 1-41,-1 1-56,4 0 0,9 2-120,-10-2-107,6 0 20,2 0-149,4 0 7</inkml:trace>
  <inkml:trace contextRef="#ctx0" brushRef="#br0" timeOffset="72540.8296">9934 6676 214,'1'13'234,"0"4"-42,0-5-44,-1-12-24,0 9 9,0-1-8,0 0 1,0-2-22,0-6-12,0 8-4,0-8 0,0 7 25,0-7 10,0 7-13,0-7-5,0 0-7,-2 10-23,3-10-6,0-2 15,0 0-24,2-2 1,-1-1-14,7-6-15,2 1 5,-4 2-3,-1 0 0,5-2 6,1 0-7,-1 2-11,3 2-11,-3 2 8,-2 2 4,2 1-6,-2 1 9,-9 0 2,7 0-15,14 10 3,-9-1-8,-7-1-16,-3 0 2,3 0-12,-3-1-23,-1 1-18,0 0-29,-1-2 9,0 0-111,1 0-16,1-2-86,2 2-55,-2-4 21,3 2 12,-1-3 12,4 0 2</inkml:trace>
  <inkml:trace contextRef="#ctx0" brushRef="#br0" timeOffset="72946.3362">10473 6521 293,'2'-1'246,"1"1"-59,-1 1 6,0 1-35,1 2-24,-1 0-5,-2 3 0,4 8-29,-3 3-4,-1-8-32,0 4 21,0 3-29,0 2 1,0-2-15,0 1-1,-12 22-4,12-35 5,0 5 4,0 0-21,0-2 22,0 0-12,0-2-34,0-6 16,0 8-4,0-8 7,0 7 5,0-7-12,0 0 14,0 0 0,0 0-10,-15 9-7,12-11-10,1-1 16,0 1-5,-2-3-8,-2 2 27,2 0 5,-7-5-11,0 4 3,1-2 11,1 5 15,-1-1-23,0 2 2,10 0 7,-6 0 6,-1 0-19,-5 0-6,-10 15 5,13-8 13,2 0-15,3-3 2,3 2-10,0 0 12,1-6-9,0 0-12,16 20 6,-10-14-4,5 0-23,4-3-43,-5 0-48,9-1-18,-11-2 12,8 0-257,2 0 0,3 0 25,18-13 21,-21 9 29,0-2-39</inkml:trace>
  <inkml:trace contextRef="#ctx0" brushRef="#br0" timeOffset="74922.9932">4082 3422 422,'0'16'127,"-11"10"-19,7-8 14,4-9-39,-8 17 25,7-8-14,-1-1-127,-2-2-100,2-2 12,1-3-244</inkml:trace>
  <inkml:trace contextRef="#ctx0" brushRef="#br0" timeOffset="80066.3106">3697 2977 209,'-13'-14'310,"13"14"-48,0 0-40,0 0-19,0 0-21,0 0-29,0 0-22,0 0-5,0 0-21,0 0-26,0 0 4,-27 6-1,28 0 10,-1 1-9,0-1-13,0-6-6,0 0 31,0 8 1,0-1-10,0-7 7,0 8 35,14 0 14,-7-8-49,11-1-15,-6 1 25,20-13-46,-7 3 21,-2 0-15,0-3-7,1 0 11,3 0-20,0-2-2,4 1-33,-4-1-27,2 1-20,-1 2-52,0 0-48,-1 4 11,-1 2-327,-3 1 32,-3 4-15,-5 1 28,-15 0 42,11 0 34,-1 0 31,5 0-12</inkml:trace>
  <inkml:trace contextRef="#ctx0" brushRef="#br0" timeOffset="80978.408">8225 2777 339,'0'0'304,"0"-14"-56,0 14-19,0 0-10,-16-25-48,16 22-1,0-1-35,0 1-4,-2 1 0,4 1-26,-4 1-6,2 2 7,2 1-21,-4 3 3,2 0-21,0 0-7,-2 15 10,2-13-17,0 2-18,-10 10 16,10-9-12,-2-3 0,0 0 14,2-8-3,0 0 0,0 9 8,0-3 0,16 11 1,-7-13-12,0-1 10,3-2 4,-4-1-5,7 0-31,27-14 19,-18 5-12,1 1 1,-1-4-20,1 0 5,-2 0-41,-4-1-32,4-1-4,-2 2-47,-4 3-50,-1 1 13,-3 2 15,-1 3 11,-8 1-322,1 1 30,-5 1 26,0 0 45,0 0 7,2 11 13,-2-6 2</inkml:trace>
  <inkml:trace contextRef="#ctx0" brushRef="#br0" timeOffset="85329.1695">11384 2839 224,'0'0'346,"0"-15"-31,-19-7-43,19 18-26,0-1-3,-1-1-48,0 1-23,0 3-5,0 0-30,1 1-11,1 2 14,-1 3-7,1 1-5,0 2 0,2 12-12,-3-8-21,0 8-4,0 5-25,5 32 8,-5-39-14,0 7 6,0 5-5,0-1-10,0 2 14,0-1-34,0-1 9,-17 23-25,13-29-14,1-2-43,-1-1-11,4-12-17,0 2-37,0-1 3,0-2-29,0-6-26,0 0 15,3 10-75,-1-15-40,1 0-45,1-9-79,2-2 22,-1-3 26,0 0 17,0-1-18</inkml:trace>
  <inkml:trace contextRef="#ctx0" brushRef="#br0" timeOffset="85588.8907">11379 2831 412,'1'-8'257,"-1"1"-25,1 0-19,-1 2-31,0 0-25,3 0-9,0 0-11,0 2-30,7-6 4,4 1-1,0 1-28,3 2 11,2 0-30,2 2-1,0 2 3,-3-1-18,-7 2 9,3 0-21,5 0 10,15 14-13,-19-8 1,-2 2-12,-4-1 0,-5 1 12,-1 1-12,-2-1-18,-1-8 12,0 12 13,-16 15-10,3-13-14,0 2 9,-3 1-10,-2-3-11,-1 1 9,0 1-44,-1-1-17,1 2-36,5-1 8,-4-2-204,7-1 24,3 0-154,1-3 40,5-3 6,2-3 37</inkml:trace>
  <inkml:trace contextRef="#ctx0" brushRef="#br0" timeOffset="85906.3503">11646 3050 370,'-1'1'273,"0"0"-34,-1 2-33,0 1-19,-6 8-40,1-2 0,0 5-26,0 1-6,1 0-17,-1 2-24,3 0 9,0-1-19,2 0 5,-1-2-1,3-2-7,0-5-34,0 0 15,0 0-21,13 8 12,-10-12-10,2 0 2,0-3 12,0 1-31,2-3 15,-2 0-4,1-1-11,-6 2 19,0 0-10,22-14-11,-16 6-4,-2 1 3,1 0 22,-3 0-10,-2 2-11,0 5 6,0 0-8,0-8-2,0 8 15,0-6-12,-15-3-1,9 8-31,0 0-44,-1 1-33,2 3 11,-2-3-182,3 3-114,4-3 33,-7 5 14,5-3 13,1 1-14</inkml:trace>
  <inkml:trace contextRef="#ctx0" brushRef="#br0" timeOffset="86124.7317">12069 3272 293,'2'0'342,"-1"2"-43,-1 0-55,-1 2-39,0 2-8,-3 7-39,-1 4-16,-4 1-16,-1-2-23,0 4-8,1 0 0,-5-1-49,2 0-45,1-1-55,4-2-26,0 0 7,0-3-304,2-3 12,1-2 35,4-8 15,0 0 5</inkml:trace>
  <inkml:trace contextRef="#ctx0" brushRef="#br0" timeOffset="86427.6345">12613 2751 437,'4'-10'365,"-2"1"-73,-1 4-21,1 3-35,0 2 8,0 2-15,-1 2-10,-1 2-24,3 12-12,-3-7-29,0 6-5,0 6-41,0 2-7,0 3 14,0 0-45,0-1 29,0 2-43,0-3-8,0-1-30,0-2 13,0 0-30,0-1-28,-7-3-18,7-4-25,0-2-14,0-3-23,0-3-10,0-7-30,0 7 13,0-7-159,2 5-83,0-6-23,2-3 47,-4-1 23,6-7 18,2-6 4</inkml:trace>
  <inkml:trace contextRef="#ctx0" brushRef="#br0" timeOffset="86674.7">12576 2732 695,'2'-9'250,"-1"2"-17,1 0-40,1-7-27,1 4 6,1 3-30,8-1-33,1 1-12,2 3 7,-1-1-24,4 0-9,1 4-6,0 1-3,-11 0-13,5 0-4,0 0 9,12 12-8,-20-6-14,0-1 1,-1 1-9,-5 1 15,-1-1-3,1-6-8,0 13 1,-19 18-16,4-13-5,-2 0 5,0 0-32,1 0-31,-4-1-55,1 3 9,3-7-194,-1 4 21,2 2 22,-1-2 17,4 0-134,4 0 20,2-7 10</inkml:trace>
  <inkml:trace contextRef="#ctx0" brushRef="#br0" timeOffset="86871.3221">12800 3070 334,'4'1'317,"0"0"-51,-1 1-15,-1 1-26,1 1-31,0 2-21,-3 1-20,1 13-18,-1-10 3,0 4-36,0 4-18,-10 22-18,4-16-79,1-5-34,1 1 4,-4-1-264,4-4-68,2-3 23,2-3 22,0-9 12,0 6-39</inkml:trace>
  <inkml:trace contextRef="#ctx0" brushRef="#br0" timeOffset="87414.4731">13572 2748 331,'3'-9'353,"-1"4"-59,1 2-32,-1 3-21,-2 2-14,1 3-25,-1 2-26,2 12-7,-2-9-12,0 6-34,0 6 1,0 3-19,0 2 4,-11 33-17,8-31-15,-1 1-12,0-2-2,2-3-26,2-12-14,0 4-9,0 2-3,0 1-21,0-4-19,0-1 11,0-5 3,0-1-22,0-9 3,0 7-13,11-2 14,-9-8 2,0-1 7,3-10-22,1-4 30,1 1-20,-4-3 10,2-3 10,1-3-9,-5 0 10,3-3-12,-3-1 7,1 0 3,0-2 0,-1 4 10,1 1-10,0 4 17,-2 12 6,0-7-9,0-1 29,0 0-4,0 1 16,0 0 7,0 2-10,0 0-4,0 4 3,10-10 5,-6 15-12,5-3-9,2-1 3,-1 1-1,4 4 4,3 1-15,-1 2 12,6 1-2,-5 1 2,-8 1-16,5 0-2,2 0 23,14 14-16,-19-5-1,0 1 0,-6-1 2,-3 2 5,0-2-8,-2-1-8,0 6 11,-18 18-7,7-13-23,-3 1-34,-5-4-19,2 0-28,1 3 11,-4-4-243,5 1 27,-6 0 24,2 4 20,4-5-113,4-1 24,-1-1 12,7-3 0</inkml:trace>
  <inkml:trace contextRef="#ctx0" brushRef="#br0" timeOffset="87725.0747">13693 3016 431,'4'-4'264,"2"1"-48,-1 1-18,12-1-42,-5 2-16,0-1-7,-12 2-12,9 0-4,13 11-30,-15-3-10,-4 0 4,-1 8-18,-1-5-11,-1-3-8,0 4 13,-16 16-17,10-14-1,-7 2-7,3 2 11,-1-3-12,4 0 11,-2 0 1,-3 1-9,5-3-5,-2 0 12,5-6-15,-1 1 15,4-2-6,-1-1-6,2-2 2,0-3 8,0 0-5,0 0-17,17 11-7,-9-11-46,15 2-35,1 0 8,-12-2-242,7 0-99,4 0 25,30-15 26,-25 11 8,0 0 26,2-4-5</inkml:trace>
  <inkml:trace contextRef="#ctx0" brushRef="#br0" timeOffset="87939.5361">14227 3251 254,'2'4'338,"-1"0"-48,0 3-62,0-3-3,-1 3-7,-1 11-48,1-8-19,-9 23 2,0-13-36,-1 3-11,1 1 10,2-1-29,-5 0 4,1 3-28,3-4-15,-3-1 8,4 0-6,1-4-30,1-1-43,2-6-33,0-1-61,1-7 10,2 2-299,0-3 22,0-1 25,5-2 25,-1-2 11,4-8 25</inkml:trace>
  <inkml:trace contextRef="#ctx0" brushRef="#br0" timeOffset="88200.3505">14653 2573 506,'5'-7'304,"-1"4"-41,-2 3-4,1 3-19,-2 3-28,-1 2-9,2 11-44,-2-8-11,0 6-5,0 7-18,0 2-15,-13 30-12,3-29 8,0 0-31,1 0-55,1 0-8,1-1-21,-2 1-8,0-2-43,5-5-42,0 0 11,2-2-87,-1-8-79,2-1-126,1-9 27,0 0-26,0 0 18,0 0 32</inkml:trace>
  <inkml:trace contextRef="#ctx0" brushRef="#br0" timeOffset="88504.1583">14691 2576 541,'4'-14'269,"4"0"-34,-3 4-20,2 2-32,0 3-13,5-6-11,-1 3-25,0 4-26,-11 4 13,12 0-33,-2 0-7,3 0-11,19 11-9,-15-4-10,-2 1 5,1 0-11,-5 4-12,2-3 5,-8 0-8,-2-1-4,-2-1-1,-1-7-7,0 6 19,0 1-16,-21 12 3,7-6-20,-4-2 14,0 0-10,-3 0 3,-2 1 7,0-2-4,-2 0 0,0 0 4,4 1-27,1-2-17,0 1-44,1-2-39,2 1 11,3-1-245,7-2 26,1-4 22,2 3-40,3-4-4,1-1 11,0 0-8</inkml:trace>
  <inkml:trace contextRef="#ctx0" brushRef="#br0" timeOffset="88970.745">14901 2951 251,'1'-1'314,"1"1"-83,0 0-9,0-1-37,1 0-24,2-1 9,1 2-41,-1 0-2,0-1-38,0 1 1,0 0-4,0 0-4,1 1-15,-6-1-14,0 0 1,0 0-19,7 0 19,3 9-9,-8-5 3,-2 0-14,0 0-6,-1 0 6,-1 0-9,-2-1-13,-6 8 15,0 1-2,-4-2-16,-2-1-7,2 2 9,1 1-16,-2-5 21,3 3-4,-1-1-6,5-2-2,3-1-2,1-3 12,1 1-9,1 0 5,0-2-9,2-2-11,0 0 17,0 0 1,13 11-23,3-4 22,-2 0 3,-4-2-12,4 0 16,-1 2-12,-1-5-5,2 4-3,-7 0 3,1-1 4,-1-1 1,-6 0 1,-1 1-11,0-5 11,0 0 11,0 6-15,-21 11-6,7-8 14,-7 1-6,-1-1 7,0 1-14,-1-4-27,-3 0-47,2-4 7,0 3-339,-3-2 32,4-2 13,-5 1 25,14-2 17,-18-11 26</inkml:trace>
  <inkml:trace contextRef="#ctx0" brushRef="#br0" timeOffset="89393.1733">16069 3060 377,'-3'-1'383,"1"0"-65,1-1-31,0 1-24,3 1-46,3-2-4,1 2-23,14-1-51,-8 1 9,7 0-20,7 0 2,4 0-32,0 0-6,2 0-18,0 0 20,2 0-41,0 0-4,-1 0-5,36 11-62,-37-8-36,-14-3-31,6 0-5,1 0-48,2 0 14,-3 0-141,17-15-84,-25 10-51,-6 2 26,-2-2 24,-2 0 12,-3 0 6</inkml:trace>
  <inkml:trace contextRef="#ctx0" brushRef="#br0" timeOffset="89625.1085">16603 2934 367,'-8'-6'224,"1"4"-10,3-2-16,-1 1-26,0 0-10,2 1-27,1 2-30,2-1 6,-1 2-13,3 1-8,1-1-4,2 1 10,10 4-25,1 1-7,-1 2-8,2 0-10,3 2 2,-7-2 3,-3 2-9,-1-1 0,-6 0-10,-2 0 4,-1-10-8,0 12-4,-14 16 10,1-15-11,-2 3 11,-3-3-24,1-1-18,-2-1-42,-1-3-63,1 4 9,3-2 10,1-1 8,2-7 9,4 0 7,9-2-316,0 0 17,0 0 24,-11-16 12,14 1 17</inkml:trace>
  <inkml:trace contextRef="#ctx0" brushRef="#br0" timeOffset="90364.3447">17754 2528 412,'-6'-5'311,"1"-2"-49,0 3-26,-2 1-4,1 1-37,-3 4-6,-6 5-32,-3 2-18,-2 3-14,5 5-6,-2 2-19,2 1 5,0 0-15,3 6-17,1-3-21,3 2 10,0 4-1,0-2-12,3-1-14,5-3-4,0-13-10,11 19 11,1-14 14,0-1-31,4-3 1,-2-4-18,3-1-4,-4-5-15,2-1-5,-7 0-8,4 0 3,16-16-1,-14 7-1,2-5 13,1 0-1,-7-2 8,1-2-17,0 1 18,-1-4-12,-7 4 18,3 2-9,-3 4-9,-1 1 15,2 3 7,-2 0-4,-2 3-12,1 3 23,-1 1-12,-2 1 10,2 3-2,-2-1-3,-1 3-2,2 1 6,-2 11-12,2-1 15,0 1 6,1-10-11,0 4-7,12 16 8,-8-17-4,5 1-6,4-4-6,-5-4 23,1-1-3,0-3-16,-9 0 24,9 0-15,2 0-11,12-18 23,-14 8-7,-2-3-3,-1 0 16,-2 1-12,-1-3-7,-3 8 8,0-2-9,0-3 15,-16-14-32,8 12 15,-5 2-9,7 3-27,-3-3-44,2 5 9,-4-4-190,4 3-116,2 1 14,3 0 14,1 1 18,1 6-40</inkml:trace>
  <inkml:trace contextRef="#ctx0" brushRef="#br0" timeOffset="90926.9922">18094 2634 217,'2'17'140,"2"3"-36,-4-13-25,0 8 9,0 1-12,0-1-6,0 2-14,0-2-6,0-2 13,0-4-9,0 0-5,0-2 30,0-7-10,0 0 33,10 13-39,-6-11-1,-1-4-20,2 1 24,-1-2-15,9-6 12,-2-2-3,0-1-3,-1 0-5,3-1-1,-3 0 7,1 2-9,0 1-1,0-1 18,-3 5 3,-4-1-3,2 2-37,-2 3 22,1 1-16,-5 1-5,0 0 18,0 0-19,12 13 0,-6 0-5,0 2-4,-2-4 14,1 5-15,-1-2 10,3 1-18,1-3-5,2-1-5,2-2 3,3-1 14,3-4-1,1-1 4,5-3-23,-14 0 10,22-11-2,-10 4 10,2-5-12,-5-4-3,0 0-2,-2-3 9,0-2-9,-4-3 4,2-1-6,-1-7-3,-3 1 14,0-2 6,-2 2-10,-1 1-3,-2 1 2,-1-1 40,-1 4-6,-2 2 11,2 5-4,-4 9 27,0 0-4,0-1-25,0 5-4,0 6 9,-12-7 10,9 12-11,3 1-7,-9 11-13,5 2 3,0 6-2,2 0 10,2-10 7,0 6-13,0 5-18,0 2 18,0-2-9,14 31-45,-9-28-27,0-3-36,1-2-37,0-7-30,3 1 14,0-4-75,-3-8-98,3-4 24,1-1 23,-3-1 19,4 0 19,17-13 19,-7 5 16,-7-1-106,2-3-15</inkml:trace>
  <inkml:trace contextRef="#ctx0" brushRef="#br0" timeOffset="91563.1725">18652 2580 377,'-2'-2'177,"-1"1"-27,1 0-36,2 1 3,1-2-26,-1 1-23,3 1 16,-1 0-9,1-1-25,2-1 10,-1 3-20,1-3 13,1 0-4,1 1-41,0 1 45,0 0-13,12-9 4,-11 6-1,1-1 7,1 3-12,6-2-8,-2 2-9,-5 1-10,-9 0 16,9 0-22,-1 0 26,5 0-22,16 11 3,-14-5 8,2 1-29,-2 1 24,0-1 0,0 2-12,-2 0 13,0-1-11,0 1-12,-4-3 17,-2-1 4,0-2 4,-3 1-5,1-1-7,-3 0-6,0-1 12,-1 1 7,-1 0-17,0-3 12,0 0-2,0 0 16,0 0 9,-15 12-1,9-11 22,1-1-7,1 0-17,-1 0 22,1-1-4,-1-3-9,1 0-3,1 0-13,1-1 4,2 0 2,0 0-5,1-1-3,1 1-3,1 0-6,7-9 19,1 1-15,0 0-9,3 5 8,-2 2-9,-3 3 17,7-2-23,2 1 11,0 2-11,-18 2-5,14 0-11,-1 0 18,11 14 1,-14-4-10,1 2 7,1-2 6,-4 2-5,-3 1-23,5 2 5,-6-5 7,1-1-7,-1 0 10,4 0-10,1 2 18,-2-4-15,-1-4-4,1 0-6,0-1 26,0-1-4,0-1-15,1 0 8,1 0 11,2 0-5,14-13-10,-17 7-4,2-2 23,1-1-3,-10 0 7,6-3 19,-7 12-4,0-8-1,0-1 8,-17-13-25,8 12 13,-3-3-9,1 3-10,-2 3-1,1-2 3,-4 1 11,1 3-12,4 0-48,2 4-22,3 0 5,0-1-100,0-1-130,3 1-116,1 0 18,2 2 40,0 0 8,0 0 7,23-18-4</inkml:trace>
  <inkml:trace contextRef="#ctx0" brushRef="#br0" timeOffset="91804.2876">19713 2281 365,'6'-3'365,"-1"2"-79,-3 1-43,1 0 8,-1 3 0,-2-1-25,0 5 0,3 9-16,-4 1-66,1-6-12,0 10 9,0 2-15,-15 31-2,9-21-20,-1 1-13,1 3-5,-7 0-34,3-1-25,1 1-37,-1-5-33,1-2-13,1 0-21,0-5-43,1 1 10,1-4-172,4-2-130,1-7 11,1-13 39,0 7 45,0-7 19,15 13 13,-9-13 6</inkml:trace>
  <inkml:trace contextRef="#ctx0" brushRef="#br0" timeOffset="92947.3991">20512 2421 436,'0'-13'279,"0"13"-11,-13 0-17,13 0-16,0 0-23,-17 20-23,17-9-17,-7 31 8,3-11-31,1 2-30,-1 4 5,-4 4-19,4 0-10,-3 2-11,-1 2-28,-2 1 14,1 1-2,-4 4-22,1-5-7,0-1-27,-2-4-30,3 0-4,-2-5-31,2-4-23,3-3-12,-1-4-45,8-5 14,0-10-122,1-10-144,5 3 4,1-8 29,2-6 28,5-6 8,-1-4 8</inkml:trace>
  <inkml:trace contextRef="#ctx0" brushRef="#br0" timeOffset="93205.1656">20434 2523 339,'1'-17'250,"-1"2"-4,4-1-30,3 3-47,1-1-19,4 1-14,3 3-12,0-1-4,3 4-25,4 4-5,2 2-14,-2 1 5,-10 0-9,25 10-19,-11-1-2,-5 0-14,-4 3-14,-2 0-5,-1-1 21,-3 0 3,-3 1-4,-4-2-33,-3 1 11,-1-5 2,0 3-4,-18 14 1,3-9 0,-4-1 11,1-1-18,-2 0 0,0-1-33,2-3-32,-2 2 5,-1-5-217,3-1-116,6-4 24,12 0 26,-8 0 9,-2-13 7</inkml:trace>
  <inkml:trace contextRef="#ctx0" brushRef="#br0" timeOffset="93467.1535">21090 2132 532,'2'2'308,"0"2"-50,0 3-22,1 8-24,-1 6-24,-2 0-27,2 4 4,-2-13-28,0 11-29,-11 28 6,7-20-8,-2-2-33,3 2-5,-2-2-34,1 0-52,0 4-29,4-3-29,-1-4 9,1-1-90,0-12-83,0-7 21,0 2-196,0-1 25,0-7 75,0 6 8</inkml:trace>
  <inkml:trace contextRef="#ctx0" brushRef="#br0" timeOffset="93921.0145">20985 2377 283,'0'-7'249,"2"0"-39,0 1-42,9-3-38,2-1-11,3 0 3,5 2-23,3 1-1,3-1-18,0 1 3,2 0-27,0 1 2,1 1-5,1-2 1,-4 0-4,2 1-26,1-1-5,-3 2 3,0 0 12,-6 0-2,-2 1-22,-6 2 16,-3 0-1,-2 0-9,-1 1 8,-3-1 7,-3 2-9,-2 1-7,1 0 6,-2 2-4,-2-2-19,0 1 23,-13 6-11,6 1 14,-2 1-11,-1 1-10,2-2 1,-2 1 10,0 3-5,6-2-4,0 2-4,3-4 9,2 1-16,0-4 13,3-6-11,0 8-4,0 0 14,0 4-15,15 12-9,-5-12 14,-1 0-13,0-2 8,4 0-22,0-2 19,-1 2 0,-5-5-31,0 0 34,-1-1-25,-4 1 33,1-2 5,-1 1 0,-2-1-3,0-3 0,0 0 3,0 0-4,-24 19 11,7-12 10,-3 3-12,-4-3 15,1-1-12,-1 0-20,0-1 18,-1-1-10,1 0-53,4-1 6,1-3-224,9 0-94,1 0 25,-7 0 20,-10-15-12</inkml:trace>
  <inkml:trace contextRef="#ctx0" brushRef="#br0" timeOffset="113615.2763">2320 5232 437,'0'0'299,"0"0"-42,0 0-8,0 0-35,0 0-15,0 0-6,0 0-24,-25-21-37,24 20-4,2-2 2,0 1-29,1 1 3,1 1-24,-2 0-13,2 1 11,1 1-25,2 1-5,7 7 16,-4 0-24,1 2-1,1 1 3,-3 2-16,0-3-5,2 3-20,-4-3-4,-4-1-24,3-4-27,-1-2-16,-1 2-29,1-2-22,-1 1 10,-1-3-125,2 0-107,-1 0-47,1-1 46,-1-2 16,-3 2 23,3-2 7</inkml:trace>
  <inkml:trace contextRef="#ctx0" brushRef="#br0" timeOffset="113818.3737">2427 5231 465,'-4'-5'287,"0"2"-16,-2 1-17,1 2-33,0 1-8,1 1-24,-9 6-26,5 0-13,-4 6-18,-1 2 7,-2-1-26,1 3-17,-1 2-25,3 1-3,0 0-24,-2 1-32,5-2-52,-1-1-66,3 0 9,3-3-310,1 1 14,3-17 20,0 10 42,10 0 17,-2-6 9</inkml:trace>
  <inkml:trace contextRef="#ctx0" brushRef="#br0" timeOffset="114762.7754">10433 5432 605,'0'0'220,"0"0"-27,0 0-11,0 0-35,0 0-6,0 0-22,0 0-5,0 0-20,0 0 1,0 0-6,0 11-33,6-5 15,-1 0-15,-1 0-5,2 0-11,0 4-3,-1-1 12,1-1-3,-2-2-35,1-1-39,-1 0-4,-1 0 2,1-2-146,-2-1-84,0-1-89,0 2 23,-1-2-18,3 1 9</inkml:trace>
  <inkml:trace contextRef="#ctx0" brushRef="#br0" timeOffset="114992.7967">10516 5463 688,'-2'-2'241,"-1"0"-20,2 0-23,-1-1-8,1 3-10,-2 0-24,1 0-26,-2 1 11,0 1-29,-1 2-7,-6 5-4,-2 0-4,2 2-16,-1 5-17,1-2-18,-7 0-80,4 2 4,-4-1-255,2 2-91,-4 1 25,2-3 23,-6-2 23,1-3-65,-4-5-3</inkml:trace>
  <inkml:trace contextRef="#ctx0" brushRef="#br0" timeOffset="116997.3058">1273 5425 293,'0'-14'314,"0"14"-43,0-13-46,23-6 3,-21 14-28,-2 1-29,0-1-25,0 1-13,1 0 1,-1 4-36,0 0-8,0 0-3,0 0 23,9-5-23,-7 7-11,1 1-12,0 3 0,4 6 17,2 1-31,2-2 8,2 2-14,-4-2 18,3 2-6,-1-2 10,-1-1 0,4 0 9,-2-7-15,6 1 33,-7-4-1,7 0-23,27-13-8,-15 2-5,2 0-7,4-4 19,4-4-8,0-1 0,4-4-6,2-2-34,2-4 0,-1 0 35,2-2-4,-1 0-31,1-1-2,-1-2 0,2 2-21,1-2 18,-5 2 2,1 3-2,-4 0 15,-4 6-3,-2-2-3,-5 7-3,-3 1-32,-6 4 2,-4-1 0,4 1-1,-9 1-20,2 4-49,-3 2 0,-4 5-16,-3-2-43,-1 1-32,-2 3-25,-2-1 18,-1 1-299,0 0 35,0 0 30,0 5 28,-1-2 24,-3 1 24,1 0 3,-8 6 46</inkml:trace>
  <inkml:trace contextRef="#ctx0" brushRef="#br0" timeOffset="118167.1906">10970 5036 401,'0'-13'286,"0"13"-42,0 0-29,0 0-42,0 0-26,14-13-1,-14 13-34,0 0 8,0 0-26,0 0 16,0 0-27,0 0-15,0 0 2,29 22-10,-25-5-15,4 2 12,-3 0-10,-1 2 6,-3-1 6,7-2 22,-2-3-23,0-2 13,1 1-1,5-3 9,-2 1-1,4-3 0,5-5 1,2 0 35,2-2-33,-10-2 0,11 0 10,26-14-35,-22 7-12,6-4 22,4-1-3,-3-3-5,-2-1-27,2 2-14,0-2 17,0 1-21,-1 0-2,-3 1 4,-1 1-34,1 0-4,-2 1-18,-4 3-49,-3-4-39,-2 4-39,0 1 15,-9 3-214,1 3-60,-9 2 12,-4 0 27,-3 2 25,-1-2 22,-1 3 2,-9 3 2</inkml:trace>
  <inkml:trace contextRef="#ctx0" brushRef="#br0" timeOffset="125997.1922">12682 4317 323,'0'-14'211,"-17"14"11,-5-29-16,12 19-30,6 3 8,1 0-13,0 2 3,-1 1-29,0-1-13,-1 3-5,4-1-15,-4 0-20,4 0 8,0 1 2,1 0-35,0 2-1,0 0 6,0 0-23,0 0-9,0 0 2,0 0-3,16-7-12,-11 4 11,2 3-14,12-3-5,-6 2 17,7-1-4,-3-1-19,1 1-4,-1 0 10,-2-4-1,-3 6-6,3-6-19,-6 5 12,0-2-3,-2 1 0,-2-3 4,0 3-2,-2-3 14,0 1-19,-1 3-8,-1-2 1,1 0 6,-2 1 3,0-1 14,0 1-14,2 0 5,-2 2 4,0 0-16,0 0 6,-4-3-2,2 4-7,1 1-3,-1 2 14,1 0-4,0 3-3,-1 14 12,1 1-5,1-11 12,0 7-14,0 6-10,0 2 17,0 2-8,0 2 12,0 0-7,0 1-10,0-3 21,-14 27-7,7-29-12,2-2 6,0-4-11,-5 0 20,0-2-15,1-2 15,4-3-3,-12 0 25,3-1-29,-2-2 20,1-2 3,-5-2 0,2-1-10,0-3-7,4-1-2,2-1 9,12 0-2,-11 0-8,2 0 0,0 0-28,-10-15-31,11 6-36,4 0-29,4 0 11,-1-1-227,1-1 26,20-20 24,-8 10-92,2 2 24,3 1-14,-3-2 10,4 2-8</inkml:trace>
  <inkml:trace contextRef="#ctx0" brushRef="#br0" timeOffset="126627.5649">13055 4268 403,'0'-5'269,"-1"0"-54,1 2-42,-1 0-6,2 3 9,-4-2 3,2 5-14,1 0-18,0 2 7,0 1-19,0 1-15,0 15-21,0-11-10,0 6-3,0 2-29,0 4 10,0-2-9,0 3 6,0 0-3,0 0-24,0-1-11,0 0 3,0-3-7,0-3 4,0-1-9,0-3 8,2 7-15,4-16-36,0-2-22,-2-2-30,3-2-33,-2-2-2,10-5 9,-4-1-203,1-2 22,-3 1 22,0-3-75,-4 5-3,-2 0 13,-3 1 6</inkml:trace>
  <inkml:trace contextRef="#ctx0" brushRef="#br0" timeOffset="126748.4023">12994 4455 412,'-8'0'177,"1"-2"11,1 1-42,3 1-12,1 0-9,3-2-5,2 1-62,3-1-27,13-3-2,2-3-193,5 1-159,1 0 10,1 0-65</inkml:trace>
  <inkml:trace contextRef="#ctx0" brushRef="#br0" timeOffset="127594.1534">13632 4350 291,'-1'7'248,"1"0"-51,-6 10-12,8 0-29,-2-10-9,0 2-42,0 2-10,0-1-8,0 4 3,0 0-18,0-3 8,0 0-19,0-3 1,0 1-15,0-3-1,0-6 0,0 8 8,0-2 28,0-6-16,0 0-1,0 7-3,0-7-14,5 5-13,-1-8 8,1-1-8,-1 1-7,10-8 9,0-3-15,-4 3 1,6-2-6,-2 1-5,0 1 20,0 1-22,-1 0-1,1 4 7,1 1-9,-4 0-9,-2 5 10,-1-2-1,-1 2-11,-7 0 24,0 0-19,8 0 0,12 17-15,-13-6 19,1-4-4,-3 1 5,0-1 12,3 5-11,-1-4-9,-2 0 1,-1-1 0,6 2 5,-3-3-6,1-2 5,-1 0-13,1-2 17,0-1-3,1-1 13,-9 0-19,13 0 8,0 0-6,16-12-9,-13 6-4,-1 1 13,-2-2-7,-1-1-6,-4 2 9,-2-2 2,0 3 8,0-1-9,-2 0-2,-1 2 2,-1-1-6,1 0 2,-1 2 1,-2 3 12,0 0-25,0 0 17,0-7 4,0 7 2,0 0-20,0 0 14,-12-10-4,8 11 12,-1 1-5,2 0-4,0 3 7,-1-2-8,0 1-9,-5 7 20,3-2-2,2-1 3,1-1-23,2 0 19,0-1-6,1-2 12,0-4-7,0 0 14,0 0-18,13 15 3,-7-13-1,11 4 12,1-2-19,-3-3 12,4-1-11,-8 0 6,5 0 15,0 0-24,12-11-25,-9 8 12,-6-5-1,-5 1 13,-1 1 6,-5 1-7,2 0-10,-2-1 1,0 2-7,-1-1 14,0 0 16,-1 0-11,0 1-5,0-1 26,0-1-2,0 6-18,0 0 9,0-5-6,0 5 4,0 0 0,0-8-8,0 8 9,0 0-9,-8-5 7,6 7-2,2 3 4,0-1-4,0 3 6,0-1-13,3 11 6,-3-10-12,10 16 15,-6-7 8,2-3 7,0 2-16,-1-5-4,4-1-9,-2 0 15,2-4-16,5 1 24,0-2-11,-1-4 15,-1 0-24,-1 0 1,24-10-23,-10 2-24,-2-5-25,-1 1 16,2-3 6,1-2-79,0-2-33,-2-6-50,2-1-45,-3-3-36,3-2-5,-1-1-1</inkml:trace>
  <inkml:trace contextRef="#ctx0" brushRef="#br0" timeOffset="127954.369">14768 4199 376,'12'-25'217,"0"3"-11,3 0-10,-3 1-14,-3 5-19,-1 0-35,-2 3-13,-1 6-12,-2 2-9,-1 2-20,-2 3 8,0 0-7,5 11-13,-4-3-6,-1 12-10,2 1 6,-2-9-13,0 7-6,0 4-9,-13 28 5,10-22 3,1 1-3,-1-1 7,-1-4-21,2 2 13,0-6-32,-1-1 35,1-3-21,-3-2 10,4-3-22,0-3 8,1-3 12,0-6-7,0 0 0,0 0 5,2 3-14,-3-5 4,1-1 10,0-2-7,0-1 4,-1 0-13,1 0-8,-2-1 8,2-1 16,-13-14-25,4 12 22,-2-1-10,-2 3-10,-2 1 9,-5 5 11,4 1-9,16 1 19,-14 0 1,-15 11 11,14-4-5,2 1-12,2 2 29,-1 3-15,5-2 16,1-2-15,1-1 19,4-1-14,1 3-1,0-10-4,11 17-19,1-9 17,6-1-23,3-5-10,7-1-56,-13-1-89,8 0 15,38-15-290,-21 5 29,4-1-13,1-4 26,5-3 47,3 0 26,0-5 28</inkml:trace>
  <inkml:trace contextRef="#ctx0" brushRef="#br0" timeOffset="128791.0629">15819 4209 262,'4'-3'289,"-2"2"-43,0 1-22,-2 2-13,2 0-40,-1 3-17,-1 0-10,0 1-16,0 3-6,-2 11-29,2-10 10,0 6-13,0 2-8,0 1-34,0 0 13,0 0-17,0-3 11,0-2-24,0-3-7,0-1 14,0-2-10,0-2 17,0-6 7,0 0-17,0 6 8,0 0 8,2-9-20,1-2 4,8-3-12,-4-6-4,2 0 5,2-3 4,0 1-1,-1-2-18,-2-1 10,7 4-11,-5 2-8,-3-2 5,6 4 13,-9 3 4,1 0-18,-3 2-5,4 1 9,-2 2 5,-2-1-6,-1 2-11,0 2 22,1 0-15,-2 0 12,0 0-20,0 0 3,0 0 11,5 14-2,-3-8-21,0-2 18,-1 2-8,1 0-7,0-1 20,0 0-13,0 1-3,2-2-9,0-1 2,0 1 0,1-2 7,0 1 12,0 0-26,1-2 30,1-1-17,-1 0 3,-6 0 5,11 0-4,3 0-10,8-13 8,-12 10 9,-1 1-8,-4-3 12,-1 3-4,-1 0-1,0 1-2,1 0-12,-3-2 17,0 3 6,1-1-14,-1 1-4,0 0 0,-1 0 21,0 0-14,-1 6-4,1-4 4,-1 3 17,1-1-20,1-1 15,-1 2 1,0-1-4,2 0-5,1 1-3,0-1-11,1 0-8,1-3 17,0 2-8,2-1 5,0-2 19,0 1-17,2-1-7,4 0 8,2 0-6,10-12-1,-16 9 20,6-4-17,-7 0 16,-1 1-18,-2 1 19,-2-2-14,-1 0-7,-2 2-2,0 5 4,0-8 1,-15-7 16,8 8-9,3 1-20,0 2-18,-2-3-33,3 4-37,1-3 9,-2-9-173,3 4-142,1 11 47,0-11 23,0 0-29,21-15 21,-10 8-4</inkml:trace>
  <inkml:trace contextRef="#ctx0" brushRef="#br0" timeOffset="128966.8029">16458 3977 280,'2'1'253,"0"-2"-2,0 3-18,0 0-8,-1 2-32,1 3-27,-1-1-3,2 10-22,-3-7-2,0 5-30,0 4 7,0 1-27,0 2-1,0 1-11,0 0-22,0 0-13,0-1-73,0-1-39,0 0-19,0-3 7,0-3-286,0-3-13,0-3 27,0-2 18,0-6 11,0 0-5</inkml:trace>
  <inkml:trace contextRef="#ctx0" brushRef="#br0" timeOffset="129123.011">16461 4234 448,'-16'-7'375,"6"4"-39,0 0-53,2-1-46,2 1-1,1 2-35,2-1-16,2 0-12,2 0-23,2 1-29,13-5-34,10-1-56,6 0-84,5-4 5,9 0-379,0 2 28,3 0-4,4-3 27,-1-4 15,5-2 7</inkml:trace>
  <inkml:trace contextRef="#ctx0" brushRef="#br0" timeOffset="129611.4529">17832 3906 554,'1'-11'342,"-3"4"-35,2 1-39,0 1-13,0 3-49,-1 2-22,1 2-5,1 3-5,-6 11-12,4 4 13,1-9-26,0 9-18,0 5-10,0 3-21,0 4-29,0 0 5,0 1 5,0 3-38,0 1 36,0 1-39,0 0 14,-15 37 9,11-39-51,2-3-1,-1-2 14,-1-2 6,3-1-44,1-5 5,-2-2-3,-1-5-11,2-4-20,1-7-8,0-5-31,0 0-20,4 0-14,-2-2-10,-1-3-14,4-11 0,0-2 12,-2-1-79,0-4-55,-3-1-43,0 11-37,0-6-36,0-1 43,0-3 13,0 1 9</inkml:trace>
  <inkml:trace contextRef="#ctx0" brushRef="#br0" timeOffset="129808.412">17796 4256 732,'-4'-18'153,"0"3"-18,1-1 2,3 2-11,-5-3-12,5 4-6,0 5-11,0-3 15,0-1-11,16-13-40,-9 14 9,3-1 11,-5 1-2,7 1-11,3 0-9,-1 0-15,2 2 19,0 7-19,5-4-9,-5 1 12,2 2-11,-5 2-22,-1 0 8,-12 0 3,7 0 2,-7 0-5,7 0-10,1 15 12,-9-11-12,-6 10 9,-3-2-15,-4 2-2,0-1-19,-2-2-39,-1 0-12,-3 1 8,2-3-167,2-2-162,4 1 11,2-3 27,3 0 20,1-4 7</inkml:trace>
  <inkml:trace contextRef="#ctx0" brushRef="#br0" timeOffset="130572.3937">18249 3982 270,'-7'-1'273,"3"0"-61,-1 0-18,-2-1-16,1 3-2,-2 1-41,-1-2-21,-16 9 4,11-3 10,-3 2-37,4 1-16,4-4 0,-4 5-6,2 1-5,2 0-25,2-1 11,4-3-7,0-2-4,1 2 4,2-1-9,0-6-21,0 0 17,0 6 5,14 3-19,-9-8 17,13 4-24,-3-4-14,-7-1 13,4 0 4,17-11-2,-11 6-12,0-1 3,-1-1 6,-2 0-5,0 0-3,3 0 10,-10 3-15,0 0 11,-2-1-2,0 2-5,-2 0-8,-1 0 7,-1 3 10,0 0-16,-2 0 1,0 0 16,0 0-24,2 7 9,-2-3 1,0 1 15,0 1-15,0 2 17,1-3 7,0 3-15,-1-8-11,0 11 1,9 10-17,-6-12 21,2-1 13,-2-2-15,0-2 14,2-2-7,0 0-1,0-1-14,1 0 10,0-2 4,-6 1 8,10 0 3,14-15-16,-11 7 1,1 1-15,0-2 30,-3 0-15,1 0 11,-1 0 5,-1 2-16,-4 2 2,0-1-2,0 2-5,0 3 8,-1-2-7,2 2 4,-2 1 6,1-2 2,-1 2-1,-5 0-13,0 0 1,9 0 6,-2 0-2,0 0 8,4 11-10,-8-7 7,3-1-7,5 7 6,-4-3-8,-2-2 26,0 0-34,-2 0 20,1-2-2,-1 1-6,-2-1-15,0 0 22,1-1-21,-2 0 19,2-1-2,-1 1 8,0-2 2,-1 0-5,0 0-3,0 0-7,7 0 4,-7 0 7,16-11-5,-1 0 8,-2-1 2,1 0-16,1 3 6,-3-2-6,4 4 6,-4-2 10,0 1-8,1 0 2,-3 4 3,-3-1 12,1 3-14,-2 0 23,0 2-14,-6 0 12,0 0-4,0 0-5,6 0 26,-6 0-15,8 13-4,-8-7 9,-2-1-1,1 0-7,-1 1-6,-4 7-27,0-6-53,2 1-47,2-1 8,-2-2 11,4-5 8,0 0 8,3 5-353,-1-8 26,7-6 74,3-3 26,3-6-7</inkml:trace>
  <inkml:trace contextRef="#ctx0" brushRef="#br0" timeOffset="131769.1787">19762 4114 556,'-3'-1'235,"2"-1"-24,1-2-44,1 0-7,2 1-5,9-9-32,3-1-6,1 1-28,1-2-3,0 1-8,1-2-17,3 0 10,-3-2-14,-1-1-7,-2 0-18,0-1 5,0-1-23,-1-3-1,-4-1 14,-1 0-8,-3-1-10,2-2 3,-5 3 5,1 3-6,-3 2 6,0 6-6,-1 13-13,0-11 16,0 3 1,0 1-1,-11-5-4,9 10-3,-4 1 4,2 1-12,0 2 2,-1 0 9,-5 8-1,0 2 15,1 2-4,3 3-14,0 1 1,3 1 9,-5 1-10,4 1 2,4 0 20,0-11-25,0 4 11,12 22-8,-7-18 2,4-2 8,-2-3-9,1-1-6,-2-6 2,2-1-8,-1-2-13,11-1-14,-12-2 2,7 0-23,5 0-4,15-16-33,-16 3 10,1 1 5,0-3 7,-2-5-65,-2 1-17,-1-1-19,1-2 21,-2-2-9,-3 0 41,3 0 87,-3 1 3,1-2 98,0 0-13,-3 5 22,-2 0 9,-2 2 11,4 5 11,-3 1-22,-4 2 2,0 5-17,1 1 8,-1 2-10,0 2-11,0 3 0,-2 0 13,3 4-25,-2 9 12,0 2 1,1-6-20,0 4 8,-11 26-7,6-13-16,0 0 17,2 2-6,-6-3-12,4 0-12,0 1 2,0 0-15,0-4 16,-1 1-11,4-5 3,-1 0 0,2-3 9,1-7-8,0-11-26,0 0-11,0 7 0,0-7 3,9 7-17,-6-9-1,0 0 2,1-4-3,-2 1 5,8-7 6,0-2 5,-2 2-2,-4 2-2,2-3-12,2 1 18,-2 3 15,-3 0-1,2 2-23,4-3 15,-6 2 18,1 3 6,-2-1-26,3 1 25,-2 2-11,1-1 13,0 2-15,0-1 1,1 0 0,3 0-13,7 1 2,-3-1-2,0 3 3,-12 0-17,6 0-6,2 0 23,0 0-16,3 11-10,-8-7 7,8 8 18,-5-5 8,0-2-36,-2 1 17,-3-1-9,1 0 13,0-1 5,0-1 25,-2 0-32,2 0 1,-1 0 9,0-1 22,-1 0 6,0 0 2,2-2-5,-2 0 27,0 0-39,0 0 19,1 0-7,-1-2 10,-1 1-3,2 0-11,-1-1 5,0 1 6,1-2-18,2 1 19,0 0-8,1-1-2,-2 2-2,1-2-18,1 1 21,2 1-2,-3 0-5,2-1-11,1 2 8,-1 0-14,1 0-1,-2-1 5,3 0-21,-3 0-4,2 1 4,-6 0-19,0 0-26,8 0 0,-1 0-74,-1 0-42,-6 0-56,15 0 25,18-11-14</inkml:trace>
  <inkml:trace contextRef="#ctx0" brushRef="#br0" timeOffset="132185.1251">20716 3827 468,'3'-4'103,"-1"0"42,-1 2-25,1-1-35,0 3 5,0 0-6,-2 2-43,0 0 15,0 3-7,1 1-4,-2 1 13,1 14-5,0-10 4,0 6-18,0 8 1,0 3-1,0 3-29,0 2 29,0-1-17,0 0 23,0 1 8,-11 34-20,5-33-23,-4 3 4,1-1 8,-1-2-25,2-2 18,-2-3-7,3-3 7,2-1-11,1-2 43,-3-6 43,4-6-16,-1-4 7,2-4-16,2-3-29,0 0 7,0 0 11,4-25-7,0 5-10,1-3-11,2-2 1,0-2 0,2-2-23,2-2 14,1-5-13,0 2-6,3-2-5,2-1-27,2 1-34,2 0-18,1 1 15,1 2 9,0 0 4,-1 2 18,0 1-10,1 0 18,-2 1 4,-1 2-2,2 2-7,-5 0 17,2 2-4,-3 2 0,-3 2-1,1 0 28,0-1-29,0 4 5,-4 2-5,-1 2 20,-3 3 6,0 3-16,-2 5 4,-2 0-16,-2 1 18,-2 2-5,2 4-10,-2-2 24,0 2 1,-3 10-56,0-1 6,-2 1-104,3-4-90,2 2 14,-2 4 14,3-4-62</inkml:trace>
  <inkml:trace contextRef="#ctx0" brushRef="#br0" timeOffset="132300.1791">21133 3834 385,'18'1'154,"2"2"2,-9-3-17,16 7-25,-12-3-19,-2-1-1,-3 1-48,1 3-5,-1-1-84,-4-4-88,-3 2-145,-1 0-52</inkml:trace>
  <inkml:trace contextRef="#ctx0" brushRef="#br0" timeOffset="132522.3746">20149 3714 424,'-6'-1'320,"6"-1"-48,6 0-48,11 0-16,6 0-35,9-2-44,0 2-38,1-2-83,3 0 1,9-2-359,4 2 20,1-4 18,1-3 10,-1-1-3</inkml:trace>
  <inkml:trace contextRef="#ctx0" brushRef="#br0" timeOffset="133627.1844">22013 3743 571,'-8'-7'300,"2"0"-39,-7 1-46,2 1-17,-9 3-11,5 2-20,5 0-7,-3 0-15,-19 11-46,12-4-4,-1 2-9,6 1-10,-6 3-4,6-2 3,-3 1-20,5-1 10,3 2-17,2-1-10,7-3 10,-1-2-8,2-7-2,0 7-16,11 2 1,-1-7-25,7 0-17,-1-2-5,-7 0 0,5 0 1,20-11-4,-14 3 10,0-2-9,-5-2 2,-1-1 0,-1-2 0,-1-2-1,-1-1 9,0 1 3,-1-1 9,0 0-6,-3 2-8,-5 4 16,3 3 6,-2 1-11,1 2 3,-4 3-5,2 1 0,-2 2 1,0 2 7,-2 0 4,0 3 1,2 0-12,-5 10 9,0-1 11,3 2-21,0 0 7,-1 0-4,3-2 5,0-14 4,0 11-8,0 2-8,14 16 11,-7-17-3,0-4 3,3 1 16,2-1-12,1-1 0,-1-6-6,-1 0 6,0-1 4,5 0-9,18-13-15,-19 4-11,5-2 0,1-2-7,-6-2 22,2-1-21,-4 0 10,1-4 3,-3 3 3,-1-3-3,-2 3 9,0-1 15,-5 1-20,3 3 1,-6 1 19,2 3-5,-2 10 7,0-7 1,0 7 4,0-8-7,0 8 5,-11-10 9,7 9-16,0 2-9,-4 2 20,4 1-3,-5 6-7,3-2 1,-2 2 5,4-3 2,0 6 2,-1-3 0,5 0 2,-2-2-12,2-8-2,0 7-18,13 11 23,-3-11 9,-2-1-12,1-4-11,9 3-5,-4-4 4,0-1-8,-6 0-21,8 0 33,18-13-16,-17 7 5,2-3 2,-4-2-3,1 1 16,0-2-4,-2-1-11,-4 1 12,2-1 4,-5 1-19,-1-2 2,-3 4 25,1 2-13,-2 1 42,0 2-16,-2 0 6,0 1-10,0 2 22,0 2-19,-2-1 2,2 4-3,-2 2 7,-2 10-9,-3 4 13,0 0-18,0 2-4,-2 0 6,7 3-7,-4-2-35,1 0-44,5-1 6,0-2-160,0-11-137,13 19 25,-4-11 23,7-3 16,-1 0 10</inkml:trace>
  <inkml:trace contextRef="#ctx0" brushRef="#br0" timeOffset="134316.4473">23291 3745 507,'14'-8'217,"-1"-2"-29,5-1-26,-2 2-13,4 0-38,-1-2-5,2-2-3,0 0-34,2 0 1,-4-1 4,3-3-23,1-1 4,3 0-14,-3-6 1,4 4-2,-1-1-10,-4 0-13,3 0 20,-5 0-21,-2 2 10,-3-3-10,2 3-3,-9 0-2,3 4 21,-4 1-21,-4 4-8,-3 10 22,0-7-29,0 7 11,-14-9 6,7 9-3,3 1 0,-11 3 3,-2 2-8,7 3 5,-7 1-18,2 1 13,-1 1 3,3 2-8,1 1 5,1 2-7,5-1-1,-1-1 19,2 2-11,2-2 1,3-3-9,0 0 5,0-4-6,0 4 4,12 14-2,-3-14-6,2-2 11,1 1-5,-6-4-23,1-3-22,-1 0 21,4-2-13,-1 0-8,-3-2 14,-6 0 7,0 0 5,9 0 0,-2 0 3,15-16 0,-8 7-13,2-3 0,-1 0 24,-4 1-1,1 0 1,1 2-55,-2 0 18,-1 2 4,-4 3 3,-1 0 31,2 1 10,-2 2-20,1 1 15,-6 0-2,0 0 3,0 0-2,0 0-6,13 10-1,-9-6 20,0 0 1,-3 1-2,4-2-1,0 3-1,-2-1 5,7 5-21,-4-2 28,6 1-36,-5-2-9,-1-3 22,1 1-4,-3-2 18,2-1-4,-2 0-15,0 0 27,0-1-18,-1 1-9,0-1-16,0-1 0,3 1 4,-2 0 0,0-1 3,-4 0 16,0 0 9,8 0 10,0 0-12,0 0 9,0 0-19,-2 0 31,2 0-13,0 0 1,0 0-3,0 0 8,0 0-3,1 0-6,-2 0-4,0 0 8,1 0-21,0 0-2,-1 0-187,-1 0-147,18-15 9,-16 10 14,-2 1 22</inkml:trace>
  <inkml:trace contextRef="#ctx0" brushRef="#br0" timeOffset="134459.4319">23847 3394 242,'6'-1'146,"0"0"-131</inkml:trace>
  <inkml:trace contextRef="#ctx0" brushRef="#br0" timeOffset="134852.4006">24317 3403 413,'1'3'175,"2"0"-8,-1 0-29,2 1-13,0-1-22,2-1 17,10 3-33,0-1 7,-9-4-12,3 0-18,5 0-9,1 0-18,-3 0 4,-1 0 3,-2 0-8,15-9 1,-8 4-10,-9-2-22,-1 0 20,-1 1-1,-1 3-12,-4-3 13,2 0-5,-3 0 15,0 6 7,0 0-9,0 0-21,0-7 25,0 7 12,-15-12-2,8 11 15,-12 3-2,8-2-2,-24 11 0,8-2 20,5 2-1,-1 2-9,3 2-5,2 1 2,-1 1-16,6 0 0,0 1-2,5-1 2,4 1 13,4-9-23,0 4 2,20 15 6,-4-11-12,5-4-4,3-1-28,3-2-26,-1-3-49,2-1-72,1-2 12,6-1 13,-1-3-328,-18 0 35,9 0 24,25-11 64,-30 2 17,0 2 11</inkml:trace>
  <inkml:trace contextRef="#ctx0" brushRef="#br0" timeOffset="136048.3935">13547 5057 711,'-18'0'228,"-14"-10"-23,21 12-24,-8 4-7,1 2-35,-3 2-15,0 5 10,3 1-37,0 0 9,3 4-27,-1 1 10,2 2-29,-1 2-6,1 3 13,3-2-26,2 0 5,2 0-12,5 5 12,1-4-14,1-13-6,0 5-6,16 23-8,-3-25 7,3 0 8,4-6 3,3-4-1,0-4-27,5-3 3,-13 0 2,7 0 0,27-18-8,-21 7 4,-1-2 3,3-1-7,-3-4 8,-2-1-15,-6-1 8,3 0 12,-5-1-5,-3 2-18,-2 0 14,-2 1 3,-5 4-10,-3 2 7,-2 12-13,0 0 8,0-7-1,-13 1 8,5 7 5,-7 8-12,-3 1 5,1 3-5,-2 3-11,0 1 15,0-1-5,3 3 3,3-1 4,3 0 9,0 0-20,3-2-5,3-1 14,4-8-1,0 0-5,11 7 6,1-5 1,4-4-15,0-5 1,-8 0-14,7 0-9,22-12 5,-17 2 0,3-1 19,-8-1-17,3-1 17,-3 0-12,-4 0 15,1 1-4,-8 3 13,1-1-5,-4 3 13,-1 7-14,0-7 4,0 7-4,-16-17 13,5 9-8,0 2-5,-4 1-5,2-2 4,3 2 8,3 3-9,1-2 12,1 2-35,0-1-29,2 0-16,1 1 8,2 0-84,-1-3-85,1 5-83,0 0-23,16-17 21,-5 4 14,3 3-9</inkml:trace>
  <inkml:trace contextRef="#ctx0" brushRef="#br0" timeOffset="136581.5055">13891 5197 350,'4'5'159,"0"-3"-2,0 4-61,-2 0 21,0 1-23,0 9-25,-2-2 3,0 7-16,0-15 30,0 3-10,0 1-23,0 0-11,0-1 21,0-1 3,0-2-23,0 1 3,0-7 1,0 8 27,0-2 10,0-6-1,0 0-11,0 0-14,3 8-6,0-12 7,7-3-23,2-4 3,-5 3-7,3-2 8,1-1-26,-2 0 10,3 1 13,-4 2-6,-1 3-12,-1 0-6,-1 1 9,0 2-4,0 1-7,0 1 6,-1 0 10,-4 0-14,0 0 9,0 0-18,15 14 12,-8-2 4,0 3-23,0-4 9,-2-1 18,0-1-11,-1-2-17,3-2 9,-3 0 17,1-2-27,2 0 5,-1-1 18,-6-2-14,15 0-11,1 0 26,23-19-16,-20 6 12,2-1-9,-4-5-6,2 2 3,-2-3 9,1-1-19,-2-3-17,-1-3 17,-1 2 7,-2 0 12,-1 1-9,-1 1 0,-3-2 10,3 5 10,-4 0-23,-1 4 34,-1 5-6,-2 2 2,-2 3-18,0 6-8,0 0 13,-4-1-13,1 4 4,0 1-1,-3 10 25,-1 2-3,3 0 3,0 4-2,-1 1-30,3 1 22,-1 3-17,0 1-9,2 2 9,-1-2 20,2-13-28,0 6-4,15 25 11,-10-20-14,3-4-26,3-2-12,-3-3-32,1-4-13,5-3 10,0-3-110,-14-5-83,11 0-90,5 0 26,16-16 22,-15 7 22,-1 2-62,-3-4 6</inkml:trace>
  <inkml:trace contextRef="#ctx0" brushRef="#br0" timeOffset="137309.0372">14490 5179 303,'-6'-5'296,"3"1"-29,0-2-59,1 2-32,1-2-21,-1 4-10,3-3-3,2 0-41,-1 0 2,12-3-16,-6 1-15,7-2-4,3 4-9,-1 2 11,2 3-29,-9 0 6,4 0-16,2 0 15,11 15-20,-12-8-14,-4 2 0,-2 2 0,-3-2-4,-2-2-6,-1 0 9,0 2-11,-1-2-6,-2 0 6,1-1-19,-1-6 25,0 7 15,0 0-23,0 0-14,0-7 14,0 7 19,0-7-16,0 8 10,0-8-1,-10 14 8,9-11 7,1-2-11,-1-1-1,1-1-6,0 1-1,2-4-14,0 1 27,1-1-20,5-6 0,4-1 20,-1-2-9,2 1-5,2 1-6,-1 0 4,2-2 16,-4 5-20,2-1 6,-4 5-2,-1 2-6,-9 2-2,9 0 5,-9 0-12,8 0 23,4 12-24,-8-7 16,4 7-14,-3-1 21,-2-3 7,0 0-18,3 4 0,1 1 5,-2-4-7,0-4 1,-1 2 2,-2-2 13,2-2-8,-1-1-2,1 1-4,-4-3 16,0 0-30,0 0 18,10 0-4,11-14 3,-9 8 1,-3 1 1,-1 1-25,0 1 15,-3 1 22,1 1-18,-1 0 0,1 0 2,-1 0-2,0 1-3,-2 0 5,1-1 4,0 1 15,-4 0-13,0 0-8,0 0 11,7 0-3,0 0-19,-7 0 11,9 0 11,-3 0-5,19-9-4,-11 3 10,0-1 17,0-2 6,1-2-34,5-2 12,2-2-8,-10-3 13,4-1-14,-2-1 18,-1-3-8,1 1-5,-1 1-1,-5-4-11,3 7 2,-5-4-2,0 13 18,-1-5 17,0 9 8,-3-2-13,0 3 22,-2 4-21,-6-2-4,4 5 17,-5 10-18,0-1 14,-2 2 3,-1 3-4,0 5-20,0 0 9,1 3 13,2-1-11,-3 2 9,4 0-51,5 5-31,1-1-9,0-15-19,12 21-65,2-17 12,8-1-296,1-6 43,4-3-6,6-4 58,0-2-7,3-3 16,-17 0 42</inkml:trace>
  <inkml:trace contextRef="#ctx0" brushRef="#br0" timeOffset="137708.3838">16939 4903 445,'-2'-4'309,"0"1"-47,2 1-45,-3 0-7,0 5-24,1 0 20,-1 3-34,-5 13-5,1 5-31,-2 2-8,2 0-26,-4 4 7,1 1-7,0 2-36,-1 2 13,0 1-33,1 3 26,-3-2-25,4 1-18,-5-3-38,5-3-19,0-3-15,1-1-15,0-3-5,2-2-32,1-6 8,3-7-139,0-8-87,2-1-70,2-4 23,1-2 4,3-7 14,0-3 31</inkml:trace>
  <inkml:trace contextRef="#ctx0" brushRef="#br0" timeOffset="137961.4926">16891 4952 244,'12'-17'279,"0"3"-80,4-1-29,-1 2-10,2 2-53,3 6 23,0-1-15,-3 2-21,-8 4-10,5 0-23,10 17-5,-11-10 17,-4 5-5,0 1-16,-2 0-9,-3-3 4,-3-1-9,-1 1-6,0-4 16,0 4-3,-15 13 2,6-7-17,-1-4 6,-4 0-12,2-1-7,-4 0 10,5-4-20,-2 1 2,3-3-11,0-2-32,4-1-37,6-2 6,0 0-150,-18-16-72,14 2-55,2-1 31,2 6-12,0-4 20</inkml:trace>
  <inkml:trace contextRef="#ctx0" brushRef="#br0" timeOffset="138131.3693">17181 4682 363,'9'-10'265,"0"2"-38,-2 5-34,-1 3 10,0 1-25,-2 1-35,-2 3-5,7 8-9,-4 3-1,-3 0-29,2 5-16,-3 1-3,-1 3 3,0-10-31,0 4-13,0 4-61,-12 27-13,8-25 1,0-2-160,0-5-129,1-2 23,0-3-78,3-5 17,-1-1 54</inkml:trace>
  <inkml:trace contextRef="#ctx0" brushRef="#br0" timeOffset="138565.2199">17278 4799 385,'14'-13'173,"2"0"-15,4 3-26,3-5 2,-1 3-48,5 0-4,0 1-23,0 1 14,1-2 8,-2 3-16,-2 0-3,0 0-13,-2 1 24,-4 1-20,-4 1 16,-4 3 6,-1 0 6,-4 1-18,-1 1-1,-2-1-29,0 2 2,-2 0 13,-2 0-12,0 2-10,0 0-1,1-1-1,-2 3-11,1 0 21,-4-1-27,3 2 0,-4 6 13,2-1 1,0-2-3,3 2-2,-5 6-8,4-4 0,3-1 15,0-11-19,0 8-7,0 3 15,11 12 8,-7-14-15,-1-4 3,3 0-2,-2 1-16,-2-1 13,0-2 11,3 2-16,-3-2-3,0 0 2,-1 1 7,1-1 10,-2 1 6,0-4 14,0 0-6,0 6-5,-23 8 5,9-2-2,-4-2 11,-2-4-21,4 3 7,-6-3 2,-1 3-11,3-4 8,1-1-7,-1 0 0,4 0-37,5-1-75,-4 1 11,4-1-193,3-3 22,8 0-173,0 0 24,-6-9 71,9 5 43,0 1-24</inkml:trace>
  <inkml:trace contextRef="#ctx0" brushRef="#br0" timeOffset="138723.4028">17780 4888 280,'5'0'312,"-2"0"-59,1-1-26,-2 3-41,0-2-24,1 0-22,-1 0-44,-3 1-36,2 0-40,1 0-3,-2 1-228,2-1-110,-2 0-4,1 0 21,-1 0 2</inkml:trace>
  <inkml:trace contextRef="#ctx0" brushRef="#br0" timeOffset="147905.1467">22765 2081 388,'0'0'145,"0"-14"-10,0 14-15,0 0 4,-15-19-18,8 20 1,-13 2-5,-1 3-4,0 5-23,-4 1 21,2 1-12,-2 2 9,2 1-16,0 4 3,2-2 4,-2 1-6,2 2-6,4 0-11,-1-1-23,3-1 11,2 3-2,1 1-4,1 1 1,4 1-12,0-1 0,5 1-14,2-1-71,0-16 4,0 3-219,12 15-96,-6-13 24,-1-6-47,3-3 12</inkml:trace>
  <inkml:trace contextRef="#ctx0" brushRef="#br0" timeOffset="148239.4496">22977 2160 247,'-3'4'201,"-12"7"-36,3 1 1,-1-1-29,3 3-12,-2-2-11,5 1-7,-5 1-19,1-2 12,3 1-1,-1-1-17,4-4-12,-2 0-9,5-2 4,0-1 0,0-1 3,2 2 7,-1-3 3,1-3-12,0 0 5,0 0-16,0 0-18,14 14 4,2-8 9,1-2-12,2 0 6,1-2-20,0 3 5,0-1-2,1-1-16,1-1-42,-2-1-29,-1 4-20,-4-5 7,-15 0-172,11 0-147,-2 0 24,-2 0-36,-7 0 69,16-13-3</inkml:trace>
  <inkml:trace contextRef="#ctx0" brushRef="#br0" timeOffset="148469.6708">23058 2291 254,'-4'0'240,"-1"2"-47,-2 0 2,-5 5-34,-3-2 7,1 7-25,-2-3 1,3 4-19,0 1-24,-5 3-13,5 2 13,-1 0-3,0 3-20,0 0-16,1-1-4,-1 0-10,3 0-5,3-1-15,1-1-23,0 1-59,3-5 5,2-4-162,1-1 17,-1-3 17,2-7 13,0 0 15,0 0 14,0 0 9,16 9 11</inkml:trace>
  <inkml:trace contextRef="#ctx0" brushRef="#br0" timeOffset="148812.4389">23471 1944 478,'4'1'142,"3"2"-14,7 9-3,-1 4 7,3 4 0,-5-1-9,3 5-3,3 2-14,-5 1 5,-1 6-7,5 0-14,-5 4 1,-3 0 1,-1 4-10,-1 2-5,-4 1-18,-2-22-1,0 12 1,-12 41-17,3-34 7,-4 0-14,-8-2 2,-3-3-7,-10-4-2,-2-3 4,-6-1-5,-3-2-13,-5-2-49,-1-2-45,-1-3 8,-3-2-250,3-2 23,0-2-93,2-3 15,5-5 34,5 0-20</inkml:trace>
  <inkml:trace contextRef="#ctx0" brushRef="#br0" timeOffset="163420.2924">4076 3576 212,'-17'0'103,"-21"6"-47,16 2-50,-2 0-100</inkml:trace>
  <inkml:trace contextRef="#ctx0" brushRef="#br0" timeOffset="169329.1808">4456 3967 368,'0'0'139,"0"-14"-15,0 14-11,0 0-18,0 0-3,0 0-5,0 0 9,0 0-44,0 0-6,0 0-4,0 0-5,0 0-2,0 0-21,0 0 10,0 0 9,0 0-30,0 0 31,0 0-32,0 0 25,0 0 10,0 0-11,0 0-4,0 0-5,0 0-15,0 0 18,0 0-27,0 0 9,-25 0 30,22 4-20,1-1 7,-1 1-8,0 0-1,-3 0 1,-3 5 3,2-4-11,1 2-5,2-1 11,-2-2 6,4 2-3,-2-2 1,1 0-40,0-2 24,-1 2-1,1-1 11,-1 2-3,0-2-16,-1 1 11,-2 8-20,1-3 27,0-2-6,2-1-4,-5 4-5,3-1 2,0-2 10,2 1-1,1-4 0,0 0-5,0 1-20,-2-1 15,3 0-10,-1 0 36,1-1-37,-1 1 15,1 0-4,-1 0-2,1 2 4,-1-2 6,-5 7 0,4-3 0,1-1-1,0 0-14,0-3 4,0 2-25,0-1 0,2-2 3,-1 1 16,1 1-16,-2-2 19,2 3 5,-3-2-11,2 1-9,0-2 19,0 1-19,2-2-18,-2 3-57,0-1 18,0 0-22,0-1-12,1 0-16,-1-1-26,-2 2-2</inkml:trace>
  <inkml:trace contextRef="#ctx0" brushRef="#br0" timeOffset="171374.6613">4513 3952 242,'0'0'140,"-16"0"-31,16 0-14,-36 15-12,26-4-10,-2 2 20,2 1-7,-2 0-22,1 5-9,0-1-5,-2 0-5,3 1-10,-1-1 11,-2 2-6,2 4-5,-1-3-2,0 1-10,1-1-4,-1 2 29,1 1-19,0 1-12,-2 0 13,2-1-2,-5 3-5,5 1-4,-2-1-12,0 1-16,-1 1 28,-2-1 13,0 0-44,1 0 24,-1-1-5,-3-3 8,5 1-13,0 0-11,0 0 19,0-3 9,1-1-33,-1 2 16,1-2 0,1 0 41,-2-4-45,3 5 17,-3-3 2,2 1-9,2 1 6,0-3 13,-2-1-44,1 1 22,-1-1-14,0-1 12,-1 1 5,4-2 1,0 0-8,-2 2-1,3-2-2,-1-2-1,2-1 1,2-2-14,0-3 16,2-1 4,-1-1-2,1 1-22,0-2 12,1 0 9,0 0 15,0-1-8,0 0 20,-2 2-54,2-1 43,0-1-7,-1 1-18,1 1 11,-2-1-25,2 1-1,-1 0 17,1 0-11,0-1 17,-9 9 37,6-3-32,-2 1-3,2-1-21,-2-4-8,4 1 29,0-1-2,0-1 25,1 0 11,-1 0-36,1 0 4,0 0-22,0-2 24,2 1-30,-2 0 54,0 0-32,-1 0 0,2 1 12,-1-1-4,1 1-4,0-1 17,-1 1-29,2-1 34,-3 1-30,2-1 0,0 1 2,-1 0-1,1-1 1,0 0-4,0 0 18,-1 1-8,1-2-6,0 2 3,0-2-14,0 1 15,-1 0 0,2-1 25,-1 0-52,0 0 30,1 1-6,-1-2 25,0 2-22,1-4 0,0 0-15,0 0-2,0 0 2,0 7-44,0-7-39,0 0-51,0 0-62,0 6 15,0-6 13,0 0 10,0 0-177</inkml:trace>
  <inkml:trace contextRef="#ctx0" brushRef="#br0" timeOffset="171647.4315">3786 5207 247,'-6'17'124,"-1"2"-67,-3 1 2,2-1-2,-3 3 1,-1-1 5,3 1 4,-3-2-32,-2 0-3,1 0-5,0 2-2,0 1 29,-3-2-6,2-5-13,3 2-23,-3-1-12,8-3-63,1-6-61,0-4-104,1-1-108</inkml:trace>
  <inkml:trace contextRef="#ctx0" brushRef="#br0" timeOffset="171878.7333">3723 5348 392,'1'0'173,"-2"2"-18,1 1-19,-2 0-14,-1 2-12,-3 10-16,-1 0-43,0-1 31,-1 3-12,-2-1 1,0-1-29,1 4-20,0-3-12,-4 0 9,3 7-29,3-6 5,-1 2 0,1-2-126,1-1-72,0-3-86,2-2-28,1-2-2</inkml:trace>
  <inkml:trace contextRef="#ctx0" brushRef="#br0" timeOffset="173031.3014">3562 5688 244,'0'0'215,"-1"0"-36,1 0-18,-1 0-26,1 0-24,0 0-53,0 0 40,1 1-9,0-1-24,-1 0-17,0 0 25,2 0-41,-1 0-5,1 0-3,0 0 22,2 1-15,0 0 10,1 0-22,1-1 13,0 0-12,1 0 23,0 0-19,2 0 0,3 0-1,-1 0-36,3 0 28,1 0-6,2 0 9,-3 0-22,6 0 20,-3 0-11,1 0 5,1 0 2,0 0-4,1 0-10,2 0 18,-3 0-10,1 0 13,1 6-17,-1-6 9,-1 0 19,22 12-25,-20-8-7,-3-1 15,2 1-33,2 1 8,1-2 10,0 3 2,0-2 3,0 0 3,0 2-23,1 2 10,0-2 18,2-1 0,4 3-26,-1-3 23,1 2-13,0-2 9,-3-1-1,3 2-6,0 1 13,-2-3-14,-1 0 8,0 1 5,1 0-3,-2-1-5,0 0-1,-1 1-16,2-1 21,-3 1-26,0-2 17,1 0-10,-1 0 11,1 0 8,-4 0-3,2-1-10,-1 3-9,-2-2 17,1-3 7,-4 3 12,5 3-32,0-2 5,0 0 25,-4-1-1,1 1-27,2-3 18,-1 3-25,0 0 27,0-1 3,2-1-9,0 1 5,1-1-17,-4 0 18,5 0-15,1 1 29,-1 0-15,-2 0-14,1 0 3,2-1 3,-1-2-19,-1 5 16,-1-2 0,1-1-18,1 2 27,-3 0-6,2 1 19,-1-2-13,2 0-17,-1 0-3,3-1 21,-2 1-1,0 0-2,1 0 8,2 1-30,-1-2 6,2-2 10,-3 3 11,3 1-2,0-1 4,0-1-1,-3 1-7,1 1-1,1-1-2,0-1-12,2-1-2,-2 2 1,0-2 16,2 2-15,-2-3 12,0 1 0,2 2-7,-17-3 3,9 0 8,3 0-2,2 0-29,1 0 12,0 0 28,29 11 8,-28-10-31,-1 1 20,1-2-8,-14 0-2,9 0 9,5 0-5,-2 0 16,4 0-39,3 0 25,0 0 3,1 0 0,2 0-20,0 0 9,2 0-19,1 0 20,3 0 8,-2 0-3,46-10 13,-43 6-10,0 3-43,-1-4 32,-1 1 5,-1 0-16,4-1 0,0 0 32,-4 1-27,-1-1 20,-2 0-8,3-1-39,-2-1 45,-1 1-5,-2 1-28,4-2 32,-1-3-24,-2 3 14,-1-1 12,0 1-31,2 0 32,-2-1-13,1 0-3,-3 2 16,-2 0-12,3 0-27,-3-1 19,1 3 22,-3-1 0,1 1-38,5 0 32,-4 1-12,1 1 12,-3-2 7,-1 2-27,1 0 35,-2 1-5,0-1-13,-3 2 9,1-1 6,2 1-28,0 0 20,0 0-8,-2-2-2,-12 2 3,5 0 2,4 0-2,3 0 3,2 0-10,0 0-7,-2 0 14,33 10 0,-32-9 6,4 2-5,-1-3-25,-2 2 45,0 0-16,0 0-6,-2 0 12,0-1-10,-3 0-24,-2 2 20,-1-1-4,0 0-29,-7-1 35,-3 1-2,0-2-12,-3 0-21,-6 0 2,0 0-122,0 0-121,0 0 19,6 0 17,-6 0-77</inkml:trace>
  <inkml:trace contextRef="#ctx0" brushRef="#br0" timeOffset="174401.4104">4324 3887 558,'0'0'117,"0"0"24,0 12-42,21 1 12,0-11-27,-12-2-6,22 5 20,-8-5-30,-11 0 9,6 0-3,4 0 1,4 0-12,2 0-9,1 0-7,2 0-21,0 0 5,0 0-18,1 0 14,0 0 16,2 0-20,30-11-17,-32 8 37,2-1-25,-2 3-1,2-3 6,-1 1-26,-1 2 19,-2-1 20,2-1-41,2 1 26,-1 1 5,0 1-18,2-4 3,-3 1-8,3 1 3,-3 0 8,1 0-29,-1-1 23,0 1-13,1 0 0,-1-1 14,0 0-10,4 1 6,-3 0 5,0 1-13,0-2-3,-2 2 11,1 0 11,1-1-30,-3 2 14,3-1 10,3 0 9,-1 0-10,-2 0-4,2 0-6,0-1 7,0 1 7,-16 1-7,9 0-5,4 0-11,2 0 15,2 0-22,0 0 17,0 0 14,1 0-5,-2 0-27,-2 0 25,2 0-6,0 0 13,-2 0-12,1 0 1,-3 0 2,0 0-4,-1 0-16,-2 0 18,0 0 9,-2 0-5,-1 0 4,-2 0-8,-1 0-4,0 0-6,-5 0 16,-1 0-27,-4 0 11,2 0 3,2 0 12,1 0-8,-4 0 6,-1 0 6,-1 0-12,0 0 5,0 0-18,4 0 12,4 0-10,-2 0 10,4 0 7,2 0-5,20 7 2,-21-6 2,1 2-13,0-1 2,0 0 27,2 1-9,-6 0-20,1 0 10,0-1 6,0 1 4,-7-2-26,-2 0 12,7 2 6,-5-3-9,-2 0 14,-1 2-15,-5-2-4,1 0 2,-2 1-22,-4-1 31,0 0-30,0 0-15,7 0 1,-7 0-5,0 0-3,8 0 4,-8 0-40,6 0-78,-6 0-69,0 0-60,7 0 17,4-9 12</inkml:trace>
  <inkml:trace contextRef="#ctx0" brushRef="#br0" timeOffset="175275.2822">7383 3821 480,'2'2'158,"0"-1"5,1 0-36,-2 0-10,1 1-7,1-1-11,1 0-27,-2 1 2,-2 1-15,3 0 15,-2 0-15,1 0 22,8 6-17,-6 0-8,1-3-12,-3 2 3,4 6 2,0-1-3,-2-2 9,3 6-10,0 0 6,4-3-8,0 5-3,-4-2-3,5-1-8,-1 4 7,2-1-5,-2-1-9,2 0 6,1 0 1,-2 1 1,4 1-15,-1-2 0,1 2 15,-5-2-26,4-1 4,-1 1 3,-1 1 1,1-1 2,-3-1-10,3 0 6,-3 0 5,2 0 8,-1 0-28,1 0 18,-1 0-12,-1 4-21,0-3 27,2-1 0,-3 1 7,2-1-10,0-1 2,-1 1-20,-2 0 17,2-2-17,2 0 17,-3 2 1,-1-2 5,0-1-21,1 1 19,1 1-9,-1-1 3,-1 2 5,2-3-4,-1-1-2,0 1 13,0-2-6,1 3 10,-1 1-12,0 0-11,-1-2 8,2 4-4,1-2 14,-4-2-19,3 3 22,1-1-7,-3-2-10,0 2-4,2 0 9,0 0 15,0-3-21,1 1 2,-1-1 0,1-1 17,-1 1-23,0-1 7,1 1 5,-2-3 2,-1 2-21,-3-4 29,4 3-10,-4-2-5,3 1-17,3 1 26,-5-3-8,2 3 2,-3-1 13,-1-1-19,6 2 19,-4 2-10,2-2-2,2 3-12,0-2-7,-2 1 12,-1 1 17,0-1-17,3-2 6,-2 2-8,2-1 0,-2-1-2,-2 1 13,3-1 8,0-1-24,2 0 4,-3-4 7,2 4-10,1 1 2,1-2 19,0 1-14,0 1 3,1-2 2,0 2 10,-1-1-17,-1 1 4,3 0-10,-4-1 12,-1 1-1,2 0 2,-3 0-6,-3-2 3,2 2 1,-1-3 4,1 4-2,2 2 6,-3-5-9,3 4 6,-2-7-19,-1 5 14,1 1-1,-1-3-5,-1-3 9,2 6-4,-4-1 7,-2-3-11,5-1 1,-1 5-3,2 0 1,-2-3 10,-1-2-3,-1 0 0,-2 0 16,2-1-15,-4-1-14,0 0-21,1-1-6,-1-4-40,0 0 7,0 0-140,0 7-167,-11 2 11,6-9 28,-1 0 5,-2-3 22,-9-4 38</inkml:trace>
  <inkml:trace contextRef="#ctx0" brushRef="#br0" timeOffset="176254.0492">6209 3709 269,'0'0'272,"0"0"-39,0 0-19,0 0-13,-17-27-27,18 20-2,1-9-28,-2 8 10,0-4-29,10-19-14,-5 9 1,1 2-14,1-4-4,4 1-18,-2-1 10,0-1-12,4-1-11,4-1-21,1-2 17,-1-2-19,2 1 8,3-1-4,-1 1-12,2-1 7,-2 3-8,-1-1-15,2 3 6,1 1 1,-2 1 2,-1 1-12,2 2 15,-5 1 1,2 1-15,-2 1 5,-1 0-1,0 1-6,-2 1 11,-3 3-12,1 2 10,-7 1-15,1 3 15,6-1-1,-6 1-17,-3 1-7,1 2 11,0 0-27,-4 1-11,1 0-40,-1 3-29,0 0-12,0 0 10,0 0-78,0 0-30,0-6-57,0 6-135,0 0 22,0-7 26,0 7 9,0-6 4</inkml:trace>
  <inkml:trace contextRef="#ctx0" brushRef="#br0" timeOffset="176885.307">6570 2820 392,'-2'0'269,"-1"-1"-50,1 0-18,-1 1-24,1-1-13,-1 1-29,3-1-8,-2 1-20,0 0-3,2 0-27,0-2 5,0 1 7,2 1-14,1 0-14,1-1-11,-1-1 6,2 1-18,3-2-15,-3 2 19,-1-1-11,3 0 2,-2 1-18,3-1 7,10-2 11,-7 0-7,-2 2-5,-1-1-3,0 0-6,-2 2 3,-2 0 1,-2-1-6,2 1 7,-2-1-9,-1 2 17,2-2 5,-1 1 3,2 0-17,-2 1 6,-1 0-11,-1-1 15,3 1-19,-2-1 14,2 1-16,-3 0 5,0 0-14,0 0 6,0 0-4,8 11 2,-8-5 18,2 1-22,-2-1 6,2 11 1,-2-7-2,0 4-5,0 3 15,0 1-7,0 1 1,0-1 12,0-2-18,0 1 0,0-3 14,0-3 3,-6 0-13,-3 8-14,6-15 11,1 2-5,2-6 10,0 0-1,0 0 6,0 7-10,0-7-1,0 0 5,0 6 9,0-6 1,-9 7 10,6-9-27,1 1 8,-3-1 26,-8-4 0,7-2-24,0 0 23,0 1-22,-4-3 3,5 0-1,-4 0 18,4 0-27,0 4 4,-1-1 6,-1-5-14,1 6 22,1 0-8,1 1 3,0 3-1,0-3-2,1 1-1,1 2-1,0-1 9,0 1-4,0 0 6,0 1-14,1-3-7,0 3 10,0 0-12,-1 0 12,1 0 10,1 0-18,-2 0 18,1-1-37,2 2-4,-4-1-10,2 1-3,-1 1-20,0 1-38,-1 0-13,1 0-43,0 0 15,-2 1-192,1 0-77,0 0 25,-1 0 25,0 1 25,1-2-25,-4 1 0</inkml:trace>
  <inkml:trace contextRef="#ctx0" brushRef="#br0" timeOffset="179879.3133">6930 2088 514,'0'-18'250,"25"-15"-6,-25 24-30,0-3-19,0 1-5,0-3-8,0 1-11,0 0-6,0 5-29,0 0 6,0 8-24,0-7-12,0 7-11,-8 0 0,-5-10-7,7 11-26,-9 7 23,-3 2-21,0 2-16,0 2-5,2 1 17,-1 2-20,2 5-6,-1-2-3,1 0-19,5 4 20,1-2-2,2 0 5,-1-2-29,5 1 5,3-8 6,0-13 4,0 12 6,19 13-16,-6-18-3,2 0-10,7-6 2,-8-1 4,10 0-10,26-15 0,-19 8 3,0-4 15,1-2-28,0 0 8,0-4 15,-2-4-22,-1 1 9,-3-2-16,0-1 4,-3-2-11,-3-1 10,0-1-27,-5-1 1,-2-1 3,-1 1 18,-5-1-15,1 0 8,-3 1 3,-2-4-1,-3 19 11,0-7 10,0-1-7,0 3 10,0 2-8,-9-8 6,5 17 16,1 1-5,1 3-10,-2 2-4,1 0 11,0 3-11,1 1 7,-1 2-1,-2 9-2,-4 3 10,6 3-11,-2 3 2,1 2 17,0 3 1,0 2-20,3 1 10,1-3-7,-2 2 6,2-16-9,0 7-5,0 3 6,0-2 3,0 0-2,0-1 7,0-2-15,0-3 7,0-4 3,0-1-3,0-2 13,10 4 5,-10-8-18,1-4 4,0 0 7,1 0 11,-1-2-21,4 0 16,-3-3-11,3 1 4,5-7 6,-2-1-3,4 1-6,-2-2 7,2 1-11,-1 2-11,-2 0 14,-1 1 5,-2 2-3,2 1-6,-1 3 4,-2-1-25,1 3-4,-2 0 6,-4 0-9,0 0-2,0 0-12,16 11 7,-11-7-11,-3 0 4,9 7 2,-1-1-2,-3-3-5,-1 0 8,2-2-1,0-1 17,-2 0-33,15-1 29,-6 0 7,-2-2-16,4 0 21,-10-1-2,4 0 16,0 0-10,2 0 8,-1 0-10,19-14-13,-18 7 35,0 0 5,-5 2 3,-2-1 8,-2 1 2,-1-1-2,-1 2 19,1 1-21,-3 0 26,0 3-33,0 0 23,0 0-25,0 0 9,0-8 6,0 8 0,-11-7-12,8 7-5,-1 0 8,0 2-2,2-1-10,-1 2 14,-1 0-14,-1 1 3,2-1-10,-1 1 4,0 0-7,0 1 3,1-1 7,1 0-20,-2 0 3,1 1-3,2-1 9,1-4-11,0 0 0,0 0 1,0 7 11,0-7-19,0 0 0,0 0-13,14 12 25,-11-11-11,1-1-7,0-2 17,1 0-4,2 0-5,-3 1 14,1-1 14,1-2-14,1 4-5,-2-1 19,2-1-6,-1 0-3,1 1-11,-1 0-2,2 0 29,-1 0-8,-7 1-11,0 0-9,8 0 9,0 0 3,0 0 23,-8 0-27,9 0 13,-3 0-24,-6 0 20,9 0 15,-9 0-7,15 11-14,-12-10 9,0 0-12,-1-1 21,2 2 19,-4-2 0,0 0-2,0 0-3,0 0 8,5 0-16,-5 0-7,14-11 7,-3 4 7,-1 0-14,-2 0-12,5-1 11,-1 1-22,1-2 16,1 2-8,-6 0-19,-1 4-23,-2-2 19,1 2-32,0 1 6,-3 0-151,2 1-65,-3-1-86,0 2 13,-1 0 29,-1 0 8</inkml:trace>
  <inkml:trace contextRef="#ctx0" brushRef="#br0" timeOffset="181227.338">8121 2007 575,'0'-2'259,"0"-2"-30,-1 2-35,0 1-37,-1-1-2,0 1-30,-3 2 8,0-1-27,1 2-12,-2 1 9,-5 4-24,-1 4-24,1-2 20,3-4-20,0 2-6,1 4-7,-2-5-9,3 1 7,0-2-25,2 1 7,0-1-12,2-3 3,0 2-13,2-2 7,0-2 11,0 0-14,0 0-4,0 0-2,0 0-11,12 7 20,-6-10-23,-2 2-4,11-7 27,-5 3-15,1-2-5,-2-1 7,-3 2 6,2 1-13,-4-1 16,1 2-11,-1 0 5,-2 1 21,2 0-12,-2 1-9,1-1-2,0 1 12,-1 0-9,1 1-10,-1 0 15,-1 1 8,-1 0-7,0 0-19,0 0 22,0 0-21,0 0 16,5 11-4,-3-10 4,1 3-6,-1-2 12,2 1-20,0 1 11,1-2 3,0-1-10,1 1 15,13 2-4,-6-3 0,-2-1-3,1 0-8,-2 0-3,1 0 7,1 0 7,19-14 1,-19 10-8,-3-1-7,-2 3 15,1-1 0,3-5-10,-1 2-9,-4 1 15,-1 1-19,-1-2 23,-1 3-21,0-2 26,0 2 2,0-2-11,-1 2-17,0-1 27,-2 1-1,2 0-8,-1-2 1,1 3-1,0-2 9,-2 4 9,0 0-21,0 0 14,0 0 8,0-8-5,0 8-27,0 0 1,0-6-11,0 6-1,0 0-22,0 0 15,0-7-1,0 7-22,0 0 37,0 0 6,0 0-19,0 0-3,0 0-4,0 0 16,0 0 7,0-6 0,0 6-16,0 0 32,0 0-3,0 0-3,0 0-3,0 0-3,0 0 2,0 0 14,0 0 9,0-6-11,0 6-8,0 0 6,0 0-11,0 0 19,0 0-12,0 0-4,0 0 10,9-10-15,-10 9 15,0 1 2,1-1-8,0 1 8,0-1 3,1 1-7,-1-1 3,0-1 19,1 1-16,-2 0 8,2 0-28,-1 1 27,-1-2-15,1 1 16,-1 0-16,1 1 8,-1-1 24,1 1-23,-2-1-2,2 1 13,-2-1-3,2 0-6,-2 1 2,2 0-10,0 0-13,-2-1 13,0 1 10,1 0-8,0-2 4,0 2-13,-1 0 6,2-1 0,-2 1 7,2 0-5,0 0-7,0 0 5,0 0 5,-3 0-11,0 1 15,2-1-8,-2 0 6,1 2-10,0-2-10,0 0 11,-1 0 12,1 0-10,0 0-22,2 1 20,-2-1-9,0 1 16,2-1-2,-4 1 1,4-1-26,0 0 22,0 0-3,0 0 10,0 0-31,0 0 22,0 0-16,0 0 24,-6 2-16,4-1 17,0 1-25,4-1 22,-2 0 5,-2 0-21,2 2 15,0-2-8,-2 0 19,2 2-22,2-2 2,-6 1 20,4-1-26,0 0 5,0 1-2,0-1-10,-1 0-6,1-1-12,-1 1 8,1 0-23,0-1-26,0 0 7,2 2-86,-2-5-90,2 2-101,0-1 16,0 0-4,0 0 17</inkml:trace>
  <inkml:trace contextRef="#ctx0" brushRef="#br0" timeOffset="181581.3739">8474 1791 265,'-2'-3'345,"1"-2"-63,0 2-10,0-1-28,-1 1 6,2 0-38,-2 0-26,2 0-15,0 2-39,-2-2-5,0 3-25,2-1 1,0 2-9,0 1-1,-3 1 3,3 0 18,-2 2-38,0 2 24,2 0-48,-2 11 10,-8 0-20,8 3 23,-2 1-8,-1 2-11,5-1-25,-2 1 11,0 1-19,0 2 13,0-3-9,0 1 9,-2-4-29,3 0 19,1-12-12,0 3-27,13 12 7,-11-17-28,3-1-1,1-2-22,-1 0-3,2-4-37,-2 0-14,-1 0-5,0-1-13,-4 1 12,21-11-85,-10 0-74,0-2-55,1 1-41,-2-3 26,-1 3-26,-1 0 37</inkml:trace>
  <inkml:trace contextRef="#ctx0" brushRef="#br0" timeOffset="182403.1556">8452 1965 278,'-5'-1'248,"2"0"-38,3 0-36,-1-1-26,0 1-26,2-1-7,1 2-17,5-3-35,-3 0-24,11-2-6,0 0-48,0 1-45,1-3-19,1 1-44,-3-1-29,-1 0-40,2 3-8,-5-1 15,-3 2 48,-2 0 48,-1 0 44,1 2 161,-1 1-16,-2-1 51,1 1-2,-1-1-10,-2 1-15,0 0 6,0 0-12,0 0-20,2 6-11,-2-3 10,-2-3-24,2 3 1,0 0-9,0 0-8,0 0-20,0 1 18,0-1-4,4 0-7,-2 0-2,0 0-2,1 1-18,4-3-6,-2 1 0,-1-1-15,2 1-31,1-2 16,-1-1-11,-6 1 17,8 0-20,-2 0 14,6 0 14,10-12-6,-13 6 3,-2 1 22,-2 0-23,-1-1 22,-2 3-2,0-3-7,-1 2 20,1-1-9,-2 2-4,0 3 10,0 0-1,0 0-4,0-6 9,0 6-3,-14-9-26,12 9 25,-5 0-19,2 1 13,-1 0-18,2 2 26,-1 1-5,-7 4 7,6-1-16,0 2 6,1-2-7,3 1-6,0-2 5,-1 0-4,2-1 15,1-5-21,0 0-6,0 7 16,0-7 0,0 8-2,19 10-16,-10-12 11,0-3 12,-2-1-25,-1-1-10,1-1 18,-7 0 20,7 0-21,-7 0 7,9 0 3,0 0-18,-3 0 18,15-15-2,-12 10 4,7-2 5,-5 4 1,-5-2 10,0 2 18,2-1-24,-4 2 6,-1 1-8,1 1 14,0-2-22,1 2-2,0 0-7,-5 0-2,0 0 11,9 0-2,2 11 2,-7-8 7,10 8-15,-7-4-3,1-2 20,-5 2-24,8 3 22,-6-3-24,1-1 14,-4-2-14,1 0 17,1 0-11,-1-2 0,-1 1 11,-2-2-4,2 1-10,1 0 20,-1-1-9,-2-1-9,0 0-1,0 0 7,0 0-4,0 0 16,0 0-17,6-11-2,-2 7-3,-3 0 8,1 0-2,0-1-2,0 1 0,3-1 1,4-6 6,-4 3-1,3 1 5,0 1-15,-4-1-3,0 3-9,1-1 14,8-3-26,-6 2 12,-2 0-14,-1 2-15,-2 1-22,0 0 3,0 0-21,1 1 31,-3-1-19,0-1-3,0 4 10,0 0-45,0 0 11,0 0 9,0-7-76,0 7-8,0-6-4,0 6 3,0-7 30,-11-4 12,9 9 15</inkml:trace>
  <inkml:trace contextRef="#ctx0" brushRef="#br0" timeOffset="182783.1997">9195 1719 561,'2'0'203,"-1"-1"-20,-1 1-43,2 0-1,-2 2 2,-2-1-9,2 2-11,-1 0-15,-3 0-12,2 0-19,-3 2-3,3-1-8,-1 2 9,1-2-30,0 2 7,2 0-8,0 0-10,0 0 14,0-6-27,0 12 5,0 0-8,16 14 8,-11-14-11,-1-2 4,4 0 6,-1 2-10,-1 1-13,2-2 9,-3-2-5,-1-3-5,0-1 11,-2 1-5,4-2 7,-4 0 1,0 0 11,-2 1-12,2-3-3,0 3 10,-2-5 11,0 0-4,0 0-20,0 7 18,-12 4-25,2-3 16,-3-2-8,-1 0 5,-4 0 1,4-2-24,1-1-10,3 0-20,2-3-48,1 0 9,7 0-183,0 0-119,-8 0 14,3-8 23,5 4 16,2-1-31</inkml:trace>
  <inkml:trace contextRef="#ctx0" brushRef="#br0" timeOffset="183038.6273">9393 1748 254,'0'-2'303,"2"0"-61,0 2-39,-2 0-22,4 1 12,-4 2-33,0-2-8,2 3-26,-1 1-8,-1 1-8,0 1-30,3 11 2,-3-11-13,0 5-2,0 5-12,0 0-13,0 1-30,0 0 0,0 0-12,0-1-38,0-2 17,0-3-14,0-1-9,0-3 20,0 0-6,0-1-41,0-7 18,0 8 5,0-8-54,0 8-50,-12 1-44,12-7-25,-2-2-2,2 0-37,0-1 25</inkml:trace>
  <inkml:trace contextRef="#ctx0" brushRef="#br0" timeOffset="183219.1998">9395 1965 480,'2'-6'147,"0"0"-20,0 1 1,6-10-8,-2 3-8,-1 1-18,3 0 0,-3 3 7,2 0-21,0 5 5,-3-3-29,3 2 14,-1 1-17,2 2 3,-2 0-9,-1 1-8,-5 0-15,8 0 13,4 0-9,12 12-51,-14-8 12,-4-2-21,1 3 3,-1-2-60,0 1 22,-2-1-30,0-1 11,0 1-27,-3-1-27,1-1 13,-2 0-57,0-1 22</inkml:trace>
  <inkml:trace contextRef="#ctx0" brushRef="#br0" timeOffset="183337.4326">9485 1810 413,'4'-2'104,"-4"-1"-50,4-2-23,-1 3-60,2-4-129</inkml:trace>
  <inkml:trace contextRef="#ctx0" brushRef="#br0" timeOffset="183640.4559">9748 1732 433,'2'-1'240,"-2"1"-37,2 0-34,-2 2-32,0 2 35,0-1-38,-2 2-10,0 1 0,-2 11-23,-2-1-21,0 3 11,-3-1-25,5 0 9,1 1-27,-2-1 1,3-3-4,2-15 1,0 12-8,0 2-12,0-1-10,12 14 8,-3-16-22,-1-1 19,0-4-1,-2-1-5,1 0-1,9 0-18,-7-1 6,1-3-18,-3-1 3,1 0-26,-8 0 3,0 0 5,8 0 1,-8 0 4,7 0-165,-7 0-78,16-10-103,-11 8 17,-3-1 18,2 2 6</inkml:trace>
  <inkml:trace contextRef="#ctx0" brushRef="#br0" timeOffset="186359.189">10253 1699 458,'0'-15'377,"0"15"-51,21-26-55,-21 21-3,0 1-31,-1 1-36,2-1-20,-2 4-23,2 0-23,-1 0-10,0 5 11,0 1-9,2 14 22,-2-10-47,0 9-24,0 5 25,8 31-24,-8-22 1,1 3 3,-1-17-8,0 10-14,0 6-13,-12 41-5,5-39-3,4-1-31,1 1 3,-4-5-8,4-2 3,-1-1-20,-2-1-9,4-8-25,1 2-15,-4-7 6,4-3-18,0-12-2,0 0-40,7 7-32,-4-9 3,0-1 15,2-2-108,1-11-75,2-3 25,-2 0-135,1-1 26,-1-4 57,-1 1 17,-1-1 3</inkml:trace>
  <inkml:trace contextRef="#ctx0" brushRef="#br0" timeOffset="186595.3482">10260 1819 317,'1'-9'243,"0"2"-37,1 0-37,8-5-30,-8 4 7,7 2-25,3-1 5,2 1-21,2 0-22,2 3 10,-5 1-28,1 1-24,-3 1-20,-11 0-33,12 0 9,1 0-20,-2 0 4,5 11 1,-9-7 12,-5 0 4,-1 1 17,-2-1-12,0 1 22,-2 0 4,-6 11 18,-3-3-14,-1-2-6,-2 1-19,-1-1-7,-1 0-37,2-3 3,6-2-107,-5 1-126,7-5-73,3 1 16,4-3-6</inkml:trace>
  <inkml:trace contextRef="#ctx0" brushRef="#br0" timeOffset="186915.3864">10605 1683 499,'0'0'300,"0"0"-67,0 2-21,-2 0-35,2 1-18,0 3-23,0-1-9,0 0 2,0 2-19,-2 10-13,2-8-26,0 1-6,0 4-8,0 0-8,13 17-37,-10-20-1,-1-3 3,4-2-18,-3 0-2,3-3 15,0 0-9,0-2-11,-1-1-23,-5 0 29,0 0-8,26-13 11,-16 5 14,-4-1-3,5-2-6,-6 2 14,0 0 7,-5 2 7,3-1-10,-3 8-4,0 0 13,0-8-5,0 2-24,0 6-12,-12-16-37,8 12 5,-7-4-98,0-5-103,4 6-127,1 1 23,3 1 23,2 0 14,-1 0 4</inkml:trace>
  <inkml:trace contextRef="#ctx0" brushRef="#br0" timeOffset="188553.3933">10858 1452 236,'2'-3'357,"-2"1"-63,0 2-35,1 0-22,0 2-3,-1 0-41,0 2 1,-2 1-35,1 2 3,2 11-15,-1-9-14,0 5-38,0 4-3,0-3-4,0 2-11,0 0 9,9 11-34,-6-13-18,-2-3 3,5-1-4,1-2-21,-1-3-1,2-3-26,-2 1-7,1-2 1,0-1-7,-1 0-7,-6-1 0,0 0-5,8 0 3,-8 0 17,17-11-1,-3 3 3,-3-6 17,-3 6-1,-1 2-18,-1 0 11,-1 1 0,-2 1 24,2 0-14,-3 0 8,1 1-8,-1 0 8,0 0-7,0 1 9,0 0 5,-1 1-9,0 1 8,1 0-7,-2 0-2,0 0 3,0 0-8,0 0 18,0 0-6,12 11 2,-8-8-24,5 9 13,-4-4 3,4 2 3,1 1-12,-2-5-17,0-1 3,5 2-29,-1-4 2,-1 0 6,-1-1-42,-10-2 8,9 0 17,2 0-26,3 0 1,9-9 3,-13 6 38,-4 0-13,8-4-12,-4-5 24,-1 2 7,0 0 15,-1-1 1,-5 1 5,2 6 12,0-1 6,-2-2 8,0 1 13,-1 3-2,1 1 12,-3-2-2,2 3 1,-1-2-7,1 1-19,-1 0 2,-1 1 8,0 1-6,0 0-2,0 0-3,0 0 13,0 0 0,6 15-29,-6-8 33,0 0-7,-3 11 14,3-7-31,0 4 22,-8 22-11,3-13 8,4-2-15,-3-3 14,1-3-14,1-2-9,2-4 11,0-1-3,0-9-7,0 0 11,0 7-10,0-7-2,0 0 0,13 9-3,-7-10 10,8-4-18,4-1-12,-2 0-7,2-3-3,0 0-5,-3 0 8,1 0-9,-2-2-1,-1-1 6,3 1 4,-5-1 14,3 3-26,-4-5 14,-1 0 10,3 0 2,-5 0 9,3 2 4,-4-2 5,0 5 12,-4 1-8,0 2 29,1-2-4,-2 1 16,0 3-10,-1-2 3,0 6 9,0 0 7,0-6-5,0 6-3,0-7-16,0 7 9,0 0-18,0 0-9,-11-12 7,4 14-6,3-1 0,-2 2-12,2 0-3,-9 5 6,0-3 0,3 4 0,0-2-15,1 2-8,4 0-2,1-4 3,0 1 0,2-1-10,1 0 21,1-5-15,0 0-16,0 0 17,0 0-8,0 7 5,11 1-14,-9-6-6,1-2 19,1-1 5,1 1 6,-3 0 7,2-1-2,-2 1-6,2 0-15,-2-1 29,2 0 11,-2 1 10,1 0-17,-1-1 11,-2 1-25,0 0 32,0 0-4,0 0 6,0 0 1,12 11 19,-11-6 1,5 10-19,-3 3 3,-3 2 0,2 4-5,-2 2 18,2 3-5,0 4 0,0 2 8,0-5-16,3 5 10,-3 0 16,1 1-20,0 1-22,0-3 14,2 0 9,-2-3-7,-1-1 1,0 2-12,1-3-1,-1-6 11,-1-1-31,-1-4 23,1-4-4,-1-14 33,0 8-11,0-3 16,0-5-24,-13 12 15,9-13 6,-11-5 9,2-1-12,4-4-27,-6-3-14,4-2 1,-3-1 18,0-3-19,2-3 22,4-2-17,0 0-13,4-5 8,2 0-17,2 15 4,0-8-10,18-28 7,-7 23 13,2-2-19,3 3-3,1-2 3,2 2-17,1 0 22,4 2-17,-3 1 10,-1 1 2,0-3-5,4 7-1,-6-3 7,-1 2 5,-1 0-5,2 5 4,-4-2 13,-2 0-10,-1 2 14,1 1-19,-7 5 18,-5 1-19,3 2 10,-3 6 0,0 0 12,0 0 0,0 0-15,-13-11-4,10 12 6,-4 2 4,-5 4 5,4-2-14,-3 3 16,2 0 9,3-2-24,2-1 11,0 0-10,0-1 12,2-1-23,2 2-3,-2-2 0,2 1-11,0-4 13,0 0-17,0 0 1,0 0-3,12 9-21,-9-9 1,1 1 7,1-3-13,0 2-10,0-2 20,2-1-13,-2 2 23,6-7-6,-4 2 13,2 4 12,-1-3-11,-3 3-1,0 0 13,3 1 12,-3 0 0,-1 1-22,1-1 8,-5 1 3,0 0 4,6 0-29,-6 0-25,9 0 46,4 13-2,-3-5-8,1 0-4,-1 3 1,-4-2-1,-2-2 5,1 1 14,-1-2 3,0-1 1,-2-1 2,0 1-4,0-1-11,0-1 7,0 0 29,0 0 20,0 0 12,0-1 19,0 0 5,0-1 7,-2-1 15,0 0 2,0 0 2,0 0 5,10 0-16,10-16 18,-12 10-25,-1 0-12,2 1 1,-2 2 16,7-4-16,-1 1-4,-6 1-10,5 1-11,-6 3 2,2-1-16,1 1 8,-9 1-19,0 0 22,9 0-16,-3 0-22,-6 0-19,17 10-12,-14-6-21,-1 1-19,0 0-48,3 9 13,0-9-103,-3 4-113,2-2-48,-2 2 13,1-2 30,0-3 9,0 1 44</inkml:trace>
  <inkml:trace contextRef="#ctx0" brushRef="#br0" timeOffset="189283.6725">12764 1610 509,'-6'-1'268,"1"1"-48,1 0-22,-1 1-32,0 2-30,-9 3 3,0 1-27,10-1-9,-2 2-8,-4 1-9,0 2-14,5-4-8,-1 2-2,0-2-9,3-1 0,1-1-5,0 0-11,0 0-3,-1-1-20,2 0-6,0-1-10,0 1 1,1-4-13,0 0 7,0 0-7,0 0 3,0 0-22,10 11 21,-6-11-7,1-2-12,0 0 24,0 1-1,1-3-15,-1 2 11,0-1-14,8-4 24,-3 3-24,0-1 29,-2 0-15,-1 2 10,0 1-14,0 1 7,0 0 5,-1 1 8,1-1-16,-7 1-7,6 0-18,1 0-20,-7 0 16,25 14 21,-14-8 6,-4-3 12,-1 1-5,0-1-7,-1 0-1,-2 0 34,2-1-31,-1 0 22,-2 1 27,-2-3 27,0 0-15,0 0 1,7 0 21,-7 0-2,7 0 0,0 0 18,0 0-17,13-13 11,-8 9-13,-1-4-6,0 1-10,0 0 25,0 0-11,-5 3 3,3-3 0,-4 3-37,2 2 11,-2 1 3,1 0-9,1 1-7,-7 0-17,0 0 3,8 0-10,12 16-3,-12-9-25,-2 1 21,-3 1-16,1-1-9,-3 1 0,0-1 8,-1-8-21,0 9 7,0 4-5,-15 11-24,4-15-38,1 1-8,-2-3-1,2-1 10,-7-2-83,3-3-49,4-1-83,-3 0 24,-5 0 18,-18-17-61,16 9 12,2-4-44</inkml:trace>
  <inkml:trace contextRef="#ctx0" brushRef="#br0" timeOffset="189471.2007">12671 1554 307,'-3'-5'353,"0"4"-40,1 0 17,0 2-41,0 0 13,-1 2-37,-7 13-31,3-1 42,-2 3-43,2 1-13,-2 3-45,1 3-4,1 2-50,0-1 18,4 5-48,3 1-9,0-16-84,0 8-56,11 27-78,-1-27 12,3-3-358,3-1 57,-1-4 17,4-4 4,1-6 40,6-1 25,7-2-24,-15-3 6</inkml:trace>
  <inkml:trace contextRef="#ctx0" brushRef="#br0" timeOffset="190906.9592">13705 1519 301,'-5'-4'295,"0"2"-46,-1 2-30,-1 0-7,1 0-29,0 1-28,-10 4-17,2 3-4,1 2-15,0 0-18,2 3-14,0 2-3,1 1-5,0 1-19,3 0 2,3-1 9,1 0-17,0 0-15,1-2 4,2-14-8,0 9-18,12 14-3,-6-17-10,-1-1 5,3-1-40,0-3-9,2-2-13,-10 1-5,10 0 4,20-10-7,-16 0 2,-2 1 26,4 0-47,0-4 45,-3 0-5,1-2 14,-6 2 11,5-2 25,-8 5 4,2-2 12,-3 4 2,0 3 14,-1-1 7,0 1 3,0 2-17,-3 2 2,0 1 2,-3 1 9,1 1-25,0 2 22,-4 9-21,1 3-1,1 1 14,-2-3-13,3 6 0,-1 0-3,3-3-2,-1 3-25,2-11 2,0 0 6,0 1-11,0 0-13,14 5 7,-10-11-20,-1 1 14,2-4-8,0 0 10,1-2 0,0 0-5,-1-1 0,0-2-7,6-3 20,-1-4-2,-6 3-5,2-5 5,-6 13-9,0-11 24,0 1-8,0-2 1,-12-16 8,7 19 13,0 3-20,0-2-1,1 3 10,1-2-2,-7-1-16,0-1 8,3 1 7,3 1-24,2 2-15,0 1 27,2 4-20,0 0-18,0 0-7,0-7 39,0 7-34,12-16 6,-8 13 4,8-6 6,-2 3-16,-2 3 36,-1 1-23,1 1 36,-1-2-12,1 3-12,-8 0-6,11 0 3,-1 0 3,10 11-10,-10-2 12,-1 4 16,1-1-11,-3 0-4,0-3-1,-1 4 12,-1-2-5,1 1 12,0 1 3,-2-3 24,1 5 3,-1-6-2,-2 0-22,-1-2 13,3-1 9,-2-1 2,0-1-1,-2 0 10,1-1-2,1 0 16,-1-2 22,0 2-4,0-3-11,-1 0-2,0 0-12,0 0 7,0 0 2,6-12 5,-5 9-18,1-3 11,0-1-22,2-7 16,3-1-24,1 2 1,0-2 4,0 2-8,1 3-2,0 3-11,-4-2 13,1 5 0,-1 2-6,2 0-4,0 1-2,-2 1-2,-5 0-13,0 0-2,6 0 6,-6 0-4,23 21-13,-18-12 7,0 0-2,0-2 4,-2 0-4,2-2 1,4 6-1,-3-5 4,0-1 5,0-1-3,3-1 6,-9-3-2,6 0 9,1 0-9,20-11-4,-13 3 16,1-2-29,0-3 27,2-7-6,-3 3 2,0 0 7,-4-2 0,2-1 0,0 0 8,-6 1 11,0-4-4,2 3-19,-2-2 24,-2 4 3,-2-1 4,-2 12 11,0-2 7,0 0 35,0 1-3,0 1-19,0 7-4,0 0-14,0-7-7,0 7 3,-1-7 5,-1 11 9,1 0-7,-1 2-1,0 11-3,-1-1 3,0 3-20,1 1 16,-2 1-24,4-9 2,0 6 5,0 2-18,0 4 0,0 1 2,0-1-31,0-1-34,17 19-18,-13-25 6,1-2-16,6-4-26,-1-2 10,0-4-86,0-3-35,1-2-46,-4 0-68,19-13 22,-8 4 22,-2-1-54,2 2 23,-1-4 4</inkml:trace>
  <inkml:trace contextRef="#ctx0" brushRef="#br0" timeOffset="191735.3673">14361 1541 227,'-4'-1'289,"1"0"-49,0 0-10,1-2-72,1 3-1,1-1-10,2-2-13,1 2-9,-1-2-31,1 1 1,1 0-19,3 1-14,5-6-2,2 2-3,-2 3-19,-2-1 14,-10 3-29,12 0 5,1 0-9,-2 0-18,0 0-18,-2 0 5,-2 0-16,6 9-4,-2 1 11,-4-1-1,-3-3-27,-1 2 36,-2 1-5,1-2 4,-1 0-18,0 0 9,-1 0 11,0 0 7,0-7-24,0 11 25,0 0-7,-12 10 24,9-13 18,1-3-11,-1 0-8,0-1 16,2-1 21,-1-2 2,-1 2-21,2-2 23,-1-1-10,1 0-5,0-4 14,2 3-17,-1-3-6,0 4 0,0 0 13,14-22-27,-3 10 9,1 0-3,-5 0-8,4 3 1,3-4-14,0 2 4,2 2 0,0-2-20,0 3 4,0 2 7,-2-2 3,-1 1-39,2 2 29,-6 1-5,2 2-1,-2-1-1,-2 2-15,-1 0 11,-6 1 2,0 0-9,7 0-7,-7 0 13,8 0-16,-8 0 26,7 0-23,-7 0 22,7 0 5,-7 0 9,0 0-22,7 0 21,-7 0 15,0 0-2,8 0-9,-8 0 17,0 0-22,6 0 16,-6 0 9,0 0 5,7 0-9,-7 0-1,11 0-4,-9-2 11,0 1-11,2 1 15,0-1-36,1 1 24,-2 0-12,-3 0 11,0 0 10,7 0-13,-7 0-12,8 0-3,0 0-3,-8 0 0,10 0 5,-3 0-32,2 0 10,-2 0 4,0 0-12,5 0-25,3 0 29,16-4-28,-19 0 32,5-2 12,-4-1-4,0 0-6,-3-2 16,0 0 3,1-1 6,-5 1 8,2-2 8,-3 1-8,2-3 3,-2 0 25,3-7 2,1-2 1,-4 5 20,-1 2-15,1 4 32,-4 2-8,-1-3 16,0 4-32,4 4 25,-3 1-23,0 1 6,-5 6-14,2-1 15,0 3-16,-2 1-10,-2 7 27,0 1 38,0 3-35,-1 2-14,-1 0-13,1 4 32,2 2-2,2-1-21,-1 4-17,3-3-8,1-14-43,0 9 0,0-1-34,14 22-58,-1-22 9,-8-4-206,6 0 24,4-3-185,-4-5 37,-2-2 26,1-2 26,-4-3 15,-6-1 50</inkml:trace>
  <inkml:trace contextRef="#ctx0" brushRef="#br0" timeOffset="192271.3746">14748 1519 354,'-3'-4'353,"0"2"-49,0-1-26,0 2-41,-1-1-30,3 0-3,-1 0-49,-1 2-20,0 0-18,2 2 1,-2 0-10,0 1-2,2 2-7,-1 1-3,0 0-32,-2 9 1,-4 3-11,5-1-2,1-2-3,2-2-5,0-5-12,0-8-25,0 7 1,0 0 12,0-7-11,12 14-16,-7-13 11,0-1 7,1-1-9,9-4-11,-2-1 7,1-1-2,0-2 4,-3 3-10,2-6 12,-2 0-15,-5-1 24,-1 2 4,-1 1 4,-2 2 11,-2 1 14,0 7-43,0-5 19,0 5-16,0-8 9,-24-5-2,7 8-32,1 2-45,-1 1-58,3 1 10,6 1 11,-3 0 10,1 0-356,-2 0 65,3 0 24,1 0 24,1 0-5,7 0 7,0 0 72</inkml:trace>
  <inkml:trace contextRef="#ctx0" brushRef="#br0" timeOffset="192799.28">15769 1486 499,'-3'-5'372,"0"1"-26,-2 1-72,3 2-32,-1 1 2,1 3-40,-1 2 5,1 15-13,-2-3-44,4-7-4,0 7-26,0 4 30,0 4-41,0 1-23,0 5 17,0 1-51,0 0 16,0-2 5,0 4-35,0-1-38,0 0-25,0-2-21,-5 28-6,0-34-30,1-2-3,2-8-26,-1 0 12,2-5-36,1-10 13,0 0-150,2 5-103,1-10-16,1 0 25,4-10 24,-3-3 20,4-2 12,-1-3-3</inkml:trace>
  <inkml:trace contextRef="#ctx0" brushRef="#br0" timeOffset="193068.4365">15759 1530 513,'-3'-13'339,"-1"5"-32,2 3-35,2-3-39,-2 3-39,1 2-10,4-1-19,1 2-20,1 0-31,1-1 10,13 1-29,1 1-8,-8 1-11,6 0-13,2 0-19,2 0-21,19 11-7,-21-2-15,-1-4 0,-4 1-3,-3 2-11,-5-4 2,-1 0 4,-2 2 7,-1 1 6,-3-2 14,0-5-15,0 8 16,-17 14-17,6-10-3,-5-2 3,1 1 5,0 1-13,-1-1-4,0-3-22,0 0-44,1-2 7,3-6-224,3 0-105,2 0 26,7 0 23,0 0 20,-4-12 22,7 7-20</inkml:trace>
  <inkml:trace contextRef="#ctx0" brushRef="#br0" timeOffset="193375.4121">16150 1476 351,'-3'4'262,"-8"6"-31,6 1-30,-4 2-43,-2 3-6,4-4-7,-1 6-17,2-1-18,0 2-8,4-1-25,0-7-3,1 0-23,1-11-4,0 8-11,0-1 13,0-7-14,14 14-1,-8-12-10,0-2 1,0 0 4,10-4-14,-16 4 6,23-11 7,-13 0-11,-3 4-4,4-6 7,-3 0 19,-3 2-15,-3 3 1,-2 8 16,0-8-18,0 1-3,0 0-12,-14-9 13,3 7 8,-2 4-30,2 0-16,2 3-12,0-2-25,-7 0-45,7 1 9,2-1-155,-2 1-105,4 0 23,1-1 24,3 0-17,-1 0 4</inkml:trace>
  <inkml:trace contextRef="#ctx0" brushRef="#br0" timeOffset="193613.2974">16398 1258 334,'0'-2'393,"4"1"-72,-4 4-31,1 1-24,0 2-1,-2 3-12,1 0-9,-1 2-61,1-1-19,0 1-27,0 8-9,0 3-13,0 2 2,0 1-25,0-2-28,0 3-36,-10 29-8,10-42-18,0 4-27,0 1-28,0 2-19,12 10-25,-9-13-37,3-4 12,1-6-133,-3-3-91,4 0-53,-1-5 24,-7 1 25,11 0 53,17-12-26</inkml:trace>
  <inkml:trace contextRef="#ctx0" brushRef="#br0" timeOffset="194127.218">16592 1473 699,'-1'-2'263,"0"0"-16,0 1-41,-1 2-23,-1 1 3,-2 1-13,3 0-27,-1 3-9,0-2-20,1 1-2,0 3-32,-2 5-4,1 4-12,1-5 10,0-1-18,2-11-5,0 7-11,0 0-8,0-7-3,13 14-6,-9-11-7,11 4-38,-3-6-8,-3-1-7,-9 0 10,11 0 12,0 0-15,20-15-3,-17 7-1,-3-1 3,1 2 15,0-2-8,-3 0 10,-3 2 6,0 4 6,-2-1-9,-2 0 8,1 1-5,-2 1 2,1 0 0,-1 2 8,-1-1-5,0 1-1,0 0 15,1 5-10,-3-3-3,1 1 0,0 1 2,-1 0-3,0 0 4,0 0-13,1 1 14,-1-1 0,2 1-8,-1 0-12,4-1 2,-3-4 0,0 0-9,0 0-35,9 9 0,-5-8-24,1 0-12,2-3 9,1 1-58,2 1 23,17-7-30,-12 0 29,0 2-8,-5 0 21,-1 1 21,-2 1 58,-4 0-2,1 1-11,1-1 2,-3 1 4,0 0 35,-2 0-2,0 0 25,1-1 7,-1 2-4,0 1-2,0 0-15,0 0 21,0 0-5,0 0 0,0 0 6,0 0-23,-12-11-19,12 10 49,-3-1-5,2 1 10,-1 0-34,1 0-4,-2 1 16,1 0-24,1-1 0,0 1-109,-1 0-70,2 0-58,-2 0-72,1 0 15,1 2-23</inkml:trace>
  <inkml:trace contextRef="#ctx0" brushRef="#br0" timeOffset="194501.3749">16841 1499 277,'0'-1'227,"-1"1"-15,0 0-13,1-1-26,0 0 2,-2 1-33,1 1 3,0-1-24,2 0-13,-3-1 14,0 1-13,0 0-22,-2 0-10,3 0 6,0 0-38,-1 2 0,-2-1 20,1 1-14,0 2 2,0-1-2,1 2 4,-3 10-3,0 1-10,0 0 15,0 2-11,1 2 13,-2 1-14,2 2 6,0 2-19,1-1 3,-2 4 12,0 1-14,0-2-14,0 2 19,-1 1-8,1 0 6,-3 1-24,2-1 8,-5 3-22,-1-4 23,4-2-11,0-2 21,-4 1 4,1-2-11,0-3 37,1 0 10,-5-4 1,0-3 10,-2-3-29,0-3-7,0 2 9,-2-6-4,1-3-5,8-1-5,-2 0 14,-19-13-5,16 6-15,3-4-19,0-1-45,0-4-29,6-2-27,2-2-38,3-3-50,1 12 17,12-24-257,2 14 31,-1 0-73,6-1 30,-1-2 65,6-1 40,1-1 18,4 2 10</inkml:trace>
  <inkml:trace contextRef="#ctx0" brushRef="#br0" timeOffset="195667.1434">17145 1490 864,'0'-2'266,"0"-1"-55,0 2-18,-3 1-20,1 0-20,-1 0-18,-4 1-10,-4 8 1,2-5-23,-1 0-21,3 2-3,1-2 7,-5 5-24,3-3-1,3 1-18,0-2 7,0 0 5,1 0-27,3-2-12,-1 0-4,1-1-26,1-2-6,0 0 1,0 0-28,0 0-27,0 0-24,12 10 26,-8-10-10,1 0-16,-1 0 11,1 0 21,-1-2 14,0 1-8,0 0 24,0-2 5,0 3 6,-4 0 25,6-2 10,-2 1-4,-1-1 17,-3 2 1,3-1 15,-1 0-21,1 0 4,-3 1 18,0 0-8,0 0-9,4 15 0,-2-9 6,1 10 3,-1 3-10,1 3 10,1-1-4,-1 4-14,0 1-1,1 0-3,-2 1 14,-2-13-5,0 8-21,0 2 7,0 3-12,0 1 11,0 0-18,0-3 11,0 0 6,0-5-4,-8 18-7,3-27 9,3-2 18,-1-2-1,-1-1 16,0-3-17,-2 1 3,0-2 25,0-2 12,0 0-25,6 0 7,-10 0-10,-13-17 3,11 6-16,-1-1 12,-1-4-10,8 0 14,-1 0-6,3-2-13,0-1 3,4-1-3,0 9 0,0-3-15,17-20 6,-6 14-28,6 1-9,-1-1-21,4-1-23,2 2-48,2-1 11,0-1 10,3 0 13,0 1 8,2 2-45,-1-1 19,-1 1 18,2 0 17,-6 0 6,2 1 40,1 2 1,-6-2 5,-3 3 72,3 1-26,-5-1 35,0 0 11,-6 4-30,-2 1 10,-3-1 10,-3 4 0,-1 6-31,0 0 12,0-8-6,0 8-12,0-6 27,0 6-25,-12-10 2,7 9 10,-1 1-7,1 1-5,-2 0-1,-6 5-1,3 4-9,-4-4-7,5 3 7,0 1-5,0 2 15,2 2-20,0 0-2,3-4 12,-4 2-6,4-2-38,1-3 11,2-3-13,1 1 29,0-2-15,0-3 5,0 0-9,0 0-4,0 0 4,10 8 14,-5-9-2,-1 0-2,10-6 5,-7 3 0,1 0-13,-1-2 31,-3 1-39,1-1 28,3-5-20,0 3 23,-2 1-3,0 1 7,7-4 17,-2 1-12,0 0-25,0 4 14,3-2 8,-4 3 3,1 2-1,-2 1-3,1 1-7,-10 0 2,8 0-18,3 0 28,12 12-15,-16-6 8,4 5-5,-1-1 2,-1 1-7,-2 2 9,0-6 5,-1 0-13,3 4 15,-4-2-12,-1-2 21,0-1-24,-4-2 10,1-1-14,0 1 12,0-2-2,0 1-1,0-3 12,-1 2 19,0 0-7,3 0 0,-3-2 12,0 0 7,-3 2 3,3-4-21,0 1 9,0-1 2,2-1-10,-1-1 3,0-1 12,1-1-15,6-8-16,0-1 13,0 1-2,1 1 14,0 1-4,0-1-8,6 1 3,-4 1-7,-5 4-6,0 1 11,6-5-13,1 5-5,2 1 12,-4 3-8,0 0-19,-11 2 26,9 0-20,-2 0-12,14 11-17,-10-3-6,-4 0 2,-1 0-3,0 4 3,-2-1 11,-1-1 4,-1 8-20,-1-5 16,-1-13 4,0 9 1,0-1-2,0 1-38,-10 13-39,0-11-15,4-3 11,1-2 9,1 1 9,1-2-331,1-3 27,1 2 5,-1-2 16,2-2 7</inkml:trace>
  <inkml:trace contextRef="#ctx0" brushRef="#br0" timeOffset="201489.1832">3508 6104 264,'0'0'376,"0"-12"-68,0 12-58,0 0-26,0 0-15,0 0-48,0 0-19,0 0-6,0 0 1,0 0-31,0 0-19,0 0 8,0 0 6,0 0-32,0 0-3,13 4-3,-2 9 10,-3 2-19,3 3 9,0-1-16,0 4-17,-2 5 15,0-3-13,1 4-4,1-6 7,-2 2-16,1 2 23,-3 2-26,-1 0-11,-1-4 2,-1-3 24,1 1-18,-2-3 17,-1-5-32,0-2 0,-1-2 10,0 0 8,-1-9-21,0 0 5,0 8-6,0-1-11,0-7 1,0 0-32,0 7-2,0-7-21,0 0-33,0 0-2,0 0-28,2 9 13,-1-9-140,0-2-75,0 1-34,-1 1 23,1-3 24,0 1 14,2-1 7</inkml:trace>
  <inkml:trace contextRef="#ctx0" brushRef="#br0" timeOffset="201788.2496">3684 6417 342,'0'-2'242,"0"0"-38,-1-1-24,0 0-18,1 2-32,1-1-14,-1 1-11,-1 1-2,2 3-5,-1-2-26,-1 2 4,1 1-20,0 0-1,0 2-9,-1 1 7,-5 5 0,2-3-7,2 0-20,0 0 2,-1-1-1,0-2 14,0 0-8,-1-1-1,-5 7 6,-3-3-9,-1 0-5,1-1 23,2-2-12,-2 0 42,1-2-19,2-1 20,2-2-32,0 3 6,2-4-16,1 2-6,1-2-35,3 0-28,0 0-48,0 0 7,0 0-314,0 0 15,-6-9 23,8 6 25,0-1-8,1-1 44,8-2 35</inkml:trace>
  <inkml:trace contextRef="#ctx0" brushRef="#br0" timeOffset="202244.2854">3975 6331 541,'-2'-6'335,"-5"-4"-63,0 2-2,0 3-35,-1 2-16,2 3-14,-1 0-24,0 1-29,-6 9 14,0 1-39,-1 6 0,1 4-31,5 2-8,-2-1 5,3 3-16,-1 3-6,2-1 27,-1 4-47,3-3 20,-1 1-27,2 2-21,2-1 2,1-17 9,0 6-19,0 1-52,12 20-25,-2-26-15,-3-8-53,6 1 12,-5-6-225,5 0-59,-6-1 13,7 0 28,17-20 44,-13 9-18,3 1 13,-2-3 5</inkml:trace>
  <inkml:trace contextRef="#ctx0" brushRef="#br0" timeOffset="202752.4083">4062 6393 303,'-1'-9'340,"0"2"-39,-3 1-42,3 1-19,1-1-25,-1 2-41,1 1-12,2-2-15,1 3-12,0-1-17,0 3-6,3-1-26,2 1-15,11 3 7,-19-3-20,25 9-2,-9 0-15,-3 1-23,-2 3-8,-2-2 6,-1 1-2,-6 1 2,1 4-10,-3-11 25,0 7-25,0 1 10,0 0 7,-17 15-19,11-13-9,-2-1 9,-3-2 13,0-2-16,0 0 8,4-3-7,-6 2-2,8-5 11,1-1-9,0-1 7,2-2-24,-1 0 7,3-1-22,0 0-1,0 0-37,-2-11-4,5 6 3,3-11-13,4 3-8,3-5-2,1 0 13,0-2-5,0 1 10,-1-4 23,-1 3 22,3 4-5,-4-2 52,-1 0 11,-1 4 7,0 0 31,-1 1-7,-5 2 4,1 5 4,-1 0-1,-2 1-5,0 2-5,-1 2 7,0 1-10,-4 0-9,2 0 20,-2 3-6,1 2-8,-4 6-14,-5 4 9,3-2-2,-1 3-28,-1 2 8,0 1 9,3 0-6,0 0 4,2-1-24,1 3 6,3-2 10,2-4-16,-1 1-30,1-9-34,0 2-24,0 2-20,12 9-51,-7-13 16,5 2-144,-3-1-76,3-4-21,3 3 11,-4-3 26,2-2 8,-1-1 6</inkml:trace>
  <inkml:trace contextRef="#ctx0" brushRef="#br0" timeOffset="203092.4782">4338 6618 412,'1'0'215,"-2"2"-32,0-1-31,0 2-5,0-1-38,1 0-11,-1 2 3,1 0-10,0 0-15,1 1 2,-1-1-12,-1 3-36,1-3 39,1 0-26,-1-4 11,0 0-30,0 6 23,0-6-11,0 7 0,11 4-21,-8-9 10,0-1 1,3 0-8,-2-2 12,-2 1-7,1 0-14,1-1 10,0 0 4,-1-2 5,0 1-2,0-1 16,0 0 2,-2 0-7,-1 0 9,-1-1-11,1 3-11,-4-1-12,1 1-1,-1 0 5,0 0 0,-1 1-14,-1 0-37,0 2-38,0-1 8,-2-1-177,-6 8-122,7-4 25,2 0 24,1-1 2,3-1 9</inkml:trace>
  <inkml:trace contextRef="#ctx0" brushRef="#br0" timeOffset="203393.2145">4644 6661 494,'-2'4'209,"-1"-1"-33,1 2-12,-6 8-12,-1 0-41,1-1 9,-1 2-8,-2-1-37,0 0-3,-1 2 5,0-3-38,2 0-68,1-2 2,3-3-116,-1-4-117,3 3-62,2-2 18,1-2-4</inkml:trace>
  <inkml:trace contextRef="#ctx0" brushRef="#br0" timeOffset="203975.4268">4841 6418 287,'2'-3'326,"-2"2"-52,0-2-69,1 1-19,-2 0-1,2 2-33,-1 0-25,-1 2 9,0-1-34,1 3 0,0-1-9,1 1-7,0 1-19,1 1-24,1 0-8,-1-1 7,5 8 1,-2-6-52,-1 0-12,1-1-4,1-3-1,-1 2-35,0-4 7,1 0 4,-6-1-22,0 0 5,8 0-18,5 0-30,-2 0 31,8-11 12,-15 6 6,0 2 8,-1-1 4,6-7 83,-6 3 33,2 0 1,-4 1-5,0-1 7,0 3-8,0-1 22,-1 0-24,0 2 3,0 1-1,0 3-7,0 0-9,0 0-3,0-6-6,0 6-22,0 0 13,0 0 2,0 0-5,5-10 3,-4 13 8,0 1-17,0 3 0,0-2 5,-1 3-12,2 10 12,-2-9-10,0 5-1,0 2 16,0 0-18,0 2 0,-13 17-3,9-19 21,-3 0 6,1-1 6,-3-2 7,3 1 19,-3-4 5,1 3-1,-1-4-20,-3-1-4,1 0-8,-5-2 32,6-2-33,0-2 11,1 1-10,2-2-29,7-1-27,0 0-53,-8 0-61,8 0 13,-14-11-288,13 7 11,2-3 24,5-7 26,2 2 50,1-1-37,8 0 43</inkml:trace>
  <inkml:trace contextRef="#ctx0" brushRef="#br0" timeOffset="204293.1874">5042 6518 328,'-6'14'292,"-3"-1"-56,1 1-41,4-3-22,-3 1-16,4 0-13,0-3-19,1 1 8,1 0-25,1-4-20,-1 3 12,1-9-11,0 0-31,0 7 4,0 0-9,0-7 8,14 15-28,-11-12 0,1-1-1,1-2-1,0 1 9,1-2-22,-1-1 4,1 0 18,-1-1-7,1 0-6,4-9 19,-4 2-1,-1 4-3,-1-1 29,-1 2-16,-1 0-25,-2-1 15,0 4-12,0 2-1,0 0 13,0 0-21,0 0-21,-11-7-40,4 7-24,1 0-34,0 1 8,0 2-273,-10 2-34,2 2 25,1 0 24,-2 0 31,7-1 4,3-4-1</inkml:trace>
  <inkml:trace contextRef="#ctx0" brushRef="#br0" timeOffset="204521.3911">5228 6768 210,'2'0'421,"0"0"-71,0 0-55,0 0-44,-4 3-42,2-1-18,0 2 5,-2 2-36,0-1-47,-1-1 14,-5 10-38,0-2 7,-1 1-46,2-1-22,2-3-46,-1-2-45,2-2-31,3-1 9,-1 0-106,0-3-121,2-1-43,0 0 20,5-1 24,-1-3 1,8-4 4</inkml:trace>
  <inkml:trace contextRef="#ctx0" brushRef="#br0" timeOffset="204949.3407">5564 6445 461,'2'-3'270,"2"0"-29,0-1-31,-1 0-14,1 1-31,0 1-9,1-1-10,-1 1-36,0 1 9,0 1-35,1 0-8,1 0 2,-6 0-24,0 0 13,7 0 1,-7 0-7,13 11-24,-10-7 13,4 10-21,-5-4 5,2-1-8,-3 1 12,-1-10-22,0 12 16,0 2-5,-15 16-22,8-14 6,3-2 4,-1 0 3,-1-3 8,0 0-9,-1 1-6,2-3 5,-1-2-2,2 0 31,0-2-25,1 2-2,1-2 21,0 0 8,0-1 4,1-1 13,1 1-1,-1 0-17,1-4-4,0 0 15,0 0-36,0 0 7,0 0-2,13 13 17,-7-12-28,0-1-2,1-1 3,0 0-9,2 1-18,0 0-22,18-8-19,-8 2-28,-3-2-24,1 0-25,-1 0 14,-5 1-112,7-4-60,-8 1-80,-4 3-34,0 2 23,-3 1 26,-1 1 15,-1-1 5</inkml:trace>
  <inkml:trace contextRef="#ctx0" brushRef="#br0" timeOffset="205128.4621">5591 6566 226,'-10'-1'317,"5"2"-28,-1-1-58,2 0-24,1 1-16,0-1-6,1 0-17,2 0-49,1 0-1,2-1-9,1 0-15,2-1-29,1 0-42,10 0-28,6-3-11,-1 0-53,6 1 6,-5-3-78,2 1-49,-1 2-22,-2-1-44,-4 0-30,0 4-10,-1-4 7</inkml:trace>
  <inkml:trace contextRef="#ctx0" brushRef="#br0" timeOffset="205401.1591">5872 6517 554,'-1'1'212,"1"4"-26,-2-1-18,0 1-2,1-1-17,-6 10-2,3-3-24,-1 4-20,1-3-16,1-3 3,-3 6-7,3-3-24,-1-3 25,2-1-24,1 0-4,1-8 0,0 0-9,0 8 3,0-1-16,12 2-2,-7-6 11,1-1-28,-1 0 3,1-1 2,2-1-3,-1-1 22,-7 1-21,6 0 8,-6 0 22,9 0-1,6-9-12,-11 6 6,0 0 3,-2 0-4,0 0 30,-1 0-19,-2-3-11,1 3-9,-1-1-11,-1 0 17,-1 0-13,3 4-8,-7-7-13,-5-1-40,-1-1-25,2 1-80,3 1 13,1 5-230,1-3-38,1-1 37,2 2 23,0 0-23,1 0 17,2 0 2</inkml:trace>
  <inkml:trace contextRef="#ctx0" brushRef="#br0" timeOffset="205747">6039 6333 212,'2'-4'359,"0"0"-64,1 0-55,2 1-27,-1 3-29,1-2-25,3 2 4,10 2 3,-10-2-22,22 15-34,-11-5 21,-1 6-22,0-2-17,-1 4-21,0 2-3,-6 3 14,-3 0-2,1 3-36,-5 2 10,-3 0-8,-1-14 2,-12 29-25,3-14 5,-5 2-4,-3 2-5,-2-1 14,-5 0-19,-5-1-6,0-1 15,-1-4-12,2 1 4,-2-3 9,-3-1-14,3-4-12,0-1 11,5-4-12,-3 0-35,3-4-17,-2-1-26,0 2-75,1-9 16,2 2-285,4-3 11,9-1 50,0 0 19,-2 0 30,-13-17-7,17 10 34</inkml:trace>
  <inkml:trace contextRef="#ctx0" brushRef="#br0" timeOffset="207331.9711">1365 2535 234,'-14'0'394,"14"0"-74,-31-22-36,24 21-55,0 2-9,-1 0 0,0-1-34,-13 14-33,11-1 9,-1 2-37,2 5 11,3 2-30,3 2-20,0 5 7,-1-2-9,4 4-17,0-1 2,0-15-26,0 8 4,13 26 10,-8-20-18,4-6-18,0 4 16,0-4-69,3-1-19,4-5-21,-1-4-36,3 0 9,-3-10-186,0-1-108,-6-2-5,4 0 25,15-16 28,-14 9-32,-1-1 39</inkml:trace>
  <inkml:trace contextRef="#ctx0" brushRef="#br0" timeOffset="207819.3018">1460 2636 411,'-3'-8'332,"1"2"-33,-1 0-58,1 0-16,2 2-41,-1-1-3,1 0-44,1 0 2,2 1-15,-3 4-22,0 0-22,11-11 4,-5 10 5,1-1-21,0 3 2,0 1-29,1-2-8,12 17 1,-7-7 14,1 3-20,-4-1-6,-3 1 2,-2 2-15,-2-2 27,-1-2-25,-1 7 25,-1-11-9,0 6-7,-11 15-24,5-12 12,-2-1 12,1-4-15,3-1 6,-1-3-3,0-2-10,2 1 23,0-2-7,1 0-14,1-1-3,-1-2-3,1 1-28,1-2 10,0 0-19,1-7 1,0 3-3,1-3-6,6-9-3,-1-2-5,-1 0 14,7 1 23,-6-3-11,1-1-9,-1 1 12,1 1 10,-3 1-5,2-1 1,-3 5 21,2-3 10,-3 7 26,2 1 1,-5 2 0,2 0-11,0 2 22,-1-1-15,-1 6-8,0 0 0,2-3-6,-3 3 16,1 3-25,-3 2 8,2 1-7,-4 10 4,0 4-3,3 1 4,-4-2 8,5 3-2,1-1-17,-2 0-4,2-11-13,0 5-31,0 1-25,0-2-30,0 2 8,11 10-191,-8-18-113,4 5 17,-2-5 26,1-3-2,-1 0 11,1-1-11</inkml:trace>
  <inkml:trace contextRef="#ctx0" brushRef="#br0" timeOffset="208067.5571">1782 2787 563,'1'-4'325,"-1"1"-54,0 0-36,1 1-27,-1 1-50,1 1-1,0 2-21,-1 2-14,0 1 2,1 3-29,-2 11-25,1-10-1,0 6-62,0 2-38,0 2-26,0 1 4,0 0-237,0-2 22,0-3-141,0 1 25,0 0 70,7 13-12</inkml:trace>
  <inkml:trace contextRef="#ctx0" brushRef="#br0" timeOffset="208285.3616">2097 2884 252,'0'-2'306,"-1"1"-19,1 0-61,-2 2-41,-1 3-26,0-1 3,-7 9-5,1 0-46,-3 2-1,1-1-17,-1 1-6,1 2 2,2-5-38,0 3-35,-3-1-45,5 0 4,-3-3-142,3-5-118,1-2-89,4 1 24,0-1 13,2-3 16</inkml:trace>
  <inkml:trace contextRef="#ctx0" brushRef="#br0" timeOffset="208823.0577">2175 2424 337,'-1'-4'350,"-1"0"-69,2 4-41,-2-2-37,0 1-13,-1 1-18,1 3 1,-1 0-21,1 2-17,-1-1-29,1 2-4,-2 11-10,2-2-23,1-4 6,1-2 1,0-9-25,0 12 3,0 0-8,11 9 4,-6-13-12,-2 1 11,8 1-42,-6-4-19,1 0-5,2-3-8,1 0 3,-9-3-25,7 0 2,4 0 6,1 0-13,8-12 14,-7 5 9,-1-1 14,-7 3-32,5-8 16,-3 1 5,1 0 8,-5 3 4,-1-2-6,0 5-16,-2-2 48,2 1-5,-1 1 7,0 0 13,-1 0-24,2 1 4,-1 0 3,0 1-11,-1 0 25,0 4-10,0 0 1,0 0-10,0 0 3,2-11-3,0 12-11,0 0 11,1 4 4,0-1-4,5 8 5,-4-1-3,1 3-1,2 1 6,-3-1-15,3 0 3,0-1 3,-1-1 13,0 2 0,-4-3-15,-2 0 2,0-1 20,0-10-15,0 14 12,-17 19-17,8-18 8,1-1-4,-5 1-5,1 1 0,-1-3 12,1 0 1,-1-4-23,4-2 1,1-2-9,3-1-41,0 0-53,3-4 12,2 0-308,0 0 35,0 0 22,-7-9 26,11 3 30,10-6-10</inkml:trace>
  <inkml:trace contextRef="#ctx0" brushRef="#br0" timeOffset="209021.6313">2628 2521 386,'3'2'242,"-1"0"-19,0-1-26,-1 3-23,-1 1-30,-2 1-10,2 13-13,0-10-28,0 5 13,0 4-21,-12 22-1,9-17-15,-2 1-60,2-2-38,3-1-22,-4-1 8,3-3-263,1-5-51,0-12 18,0 9 7,0 0-6</inkml:trace>
  <inkml:trace contextRef="#ctx0" brushRef="#br0" timeOffset="209229.6383">2949 2700 241,'2'-1'313,"1"1"-27,-3 2-54,1 0-28,-2-1-21,-1 2-20,-1 3-25,-3 7-16,-3 0-8,-3 1-15,2 4 1,-4-2-28,3-1-13,1-1-60,-2-2-25,4-2-52,2-4 6,1-1-319,1 0 26,4-2 5,0-3 22,1 1 0</inkml:trace>
  <inkml:trace contextRef="#ctx0" brushRef="#br0" timeOffset="209641.5946">3098 2522 487,'0'-3'260,"-1"-2"-62,2 1-13,1 0-32,0-1-5,-1 0-27,2 2-15,1-1-2,0 2-8,0 0-20,1-1 1,0 1-24,1-1-5,8-2-2,-6 0-24,-2 2-21,0 3-14,-6 0-14,0 0 15,7 0-20,-7 0-5,6 0 9,-6 0 1,13 11-19,-12-8-1,0 1 41,-2 3-8,0 0 8,-4 10 2,-2 1-16,0 0 22,3-1 2,-5 2 24,-1-2-2,1 3-9,1-4 29,0 0-5,-1-3 3,5-2 6,0-2-6,1-2 13,-1-2-6,4 1 3,-1-2-1,0-3 10,1 3-12,0-4-16,0 0 6,0 0-7,0 0 5,13 5-18,-7-5-14,2-2 21,8-1-50,-8 3-17,17-9-31,-5 6 9,-1-3-173,-4 0-80,2 0-48,0 0 0,-2 4 20,-6-3 10</inkml:trace>
  <inkml:trace contextRef="#ctx0" brushRef="#br0" timeOffset="209806.4458">3337 2662 376,'0'2'212,"2"0"-13,-1 3-27,1-2-27,-1 3-39,0 1 4,1-1-10,2 8-15,0 2 2,-2-2-59,0-3-19,0-2-2,0-2-205,0-1-126,-2-6 6,0 0-13</inkml:trace>
  <inkml:trace contextRef="#ctx0" brushRef="#br0" timeOffset="210115.4718">3427 2298 389,'7'-6'335,"1"2"-84,-1 1-26,2 4-17,8 1-44,-8-2-12,23 10-31,-8-2 16,-1 5-7,0 0-24,-3 6-19,0 1 4,-2 1-19,-3 7-3,0 2-10,-3 3-10,-5 2 0,-5 2-14,-2 4 20,0-21-32,-13 42 4,-5-15-4,-1-5 2,-2 1-17,-3-2 3,-1-2 2,-4-2-56,1-1-11,3 0-33,-2-2 9,0-7-216,2 4-100,1-4 17,1-6 30,4 1 38,1-5 14,4-4 2</inkml:trace>
  <inkml:trace contextRef="#ctx0" brushRef="#br0" timeOffset="210881.6787">8613 3021 470,'0'0'292,"0"0"-38,0-12-16,0 12-29,-16 0 21,-13 7-47,18 5-3,0 5-28,-1 5-14,4 0-1,-1 3-29,-5 2-6,6 1-13,3-1-5,-1 5-4,0-1-26,2-1-11,2-1-17,2-16-18,0 5-9,0 1-32,0-1-28,20 15-46,-7-22 12,-1-7-171,3 2-143,-1-6 48,-5 0-2,2 0 17,20-17 11,-12 6-25</inkml:trace>
  <inkml:trace contextRef="#ctx0" brushRef="#br0" timeOffset="211291.707">8725 3098 283,'-2'-10'327,"2"2"-44,-2 2-56,2 1-12,0 0-22,2 1-25,-2 1-11,0 1-27,5 0-10,-2-1-24,3 3-14,-2 0 1,3 1-15,-3 0-11,15 8 2,-11-3-17,6 3-34,-7-2-1,-1 4-5,-1-2-3,-3 0-14,0-1-5,0-1 13,-2-1-2,0-6-6,0 0-10,0 9 17,0-2-2,0 5 14,-15 9-5,13-14-5,-3-1-10,3 0 22,-3 0-6,3-1 5,0-1 6,0-2-1,1-1 3,-1-2-22,2 0 10,0-2-3,0 1 8,2-2 10,-1 0-14,3 0 3,-2-1 12,3 1 7,4-9 17,-5 8-2,-3-1-2,1 2-8,2 2 8,-4 0-11,2 2 12,0-1-7,-2 2-12,2 2-5,-2-1 7,4 3-16,-2 1-6,0 10-7,-2-3-54,4 5-29,-2-3 10,1 2-171,1 0-115,-4-3-25,5 1 34,4 1 22,-2-5-12,-1 3-4</inkml:trace>
  <inkml:trace contextRef="#ctx0" brushRef="#br0" timeOffset="211623.2032">8986 3299 320,'-2'-4'363,"0"-3"-51,2 3-26,0-2-67,-2 0-27,4 1-13,0 0-25,-2-2-2,13-10-21,-3 11-25,-1 2-28,6 0 0,-3 4 0,-4 0-13,-1-1 3,-7 1-12,0 0-22,14 12 10,-12-5-11,-2 0 19,2 11-13,-2-9-15,0 4-9,-12 17 5,1-13-13,1-1 24,3 1-27,-5-2 19,3 1-16,-1-2 24,0-2-22,4-3 3,3-1 0,-1-2 5,2-2-1,0 0 4,0-2-15,2-1 4,0-1-21,6-2-7,-2 0-22,11-6-31,2-1-43,3-5 10,-2-2-167,0 0-142,0-2 32,-4 0 24,5-1-21,-3 0 18,-1-4 39</inkml:trace>
  <inkml:trace contextRef="#ctx0" brushRef="#br0" timeOffset="212067.2692">9307 2976 254,'0'-3'327,"0"-1"-73,0 2-33,-2-1-12,2 2-42,0 2-17,0 1-20,-2-1-10,2 2-7,0 0-32,0 1 9,2-1-3,0 2-23,0-2-8,0 2-11,2-2-10,-2 0-1,2 0-21,0 0 1,1-2-18,-1 2 9,1-3-22,0 1 10,-1-1-2,3-1 10,-7 1-8,0 0 18,6 0-29,5-10 19,-1 0-5,-4 2-2,-1 0-3,1 2 10,-4 0-5,1 0 11,0 2-2,-1-1 17,0 3 1,0-3-3,0 3-5,-2 0 2,2-2-7,-1 3 17,1 1-13,-2 0-11,0 0 3,0 0 15,6 13 2,1 1-18,-2 1-7,-3 4 12,1 0-16,-1 2 2,2 3 15,-4-13-3,0 5-5,0 3 8,0 0-11,0 2-1,0 0 9,-9 21-11,2-22 29,2-3-14,-5-1 21,3-3 5,-1 3-10,-2-3-12,3-6 12,3-1-23,-1 0 9,0-4-12,-4 0-22,5-1-48,0-1-56,4 0 10,0 0-286,0 0 7,-9-11 51,9 9 21,7-13 13,1 2-76</inkml:trace>
  <inkml:trace contextRef="#ctx0" brushRef="#br0" timeOffset="212425.6599">9673 3192 374,'3'-3'286,"1"1"-45,1-1-36,6-4-20,-2 4-30,0 1-17,-2 1-16,0-1-13,-7 2-6,0 0 5,6 0-34,-6 0 4,14 13-15,-12-7-33,0 13 14,-2-13-2,0 4-6,0 4 14,0 3-21,-18 18 5,11-19-9,-4 0-7,0 0 16,4-2 12,-6 1 9,1-5 8,6 1-20,-1-4 15,3-1-6,0-1 7,0 0-10,4-2 2,0 0-11,0-3 10,0 0-3,12-3-13,6 1 16,2-6-33,1-1-57,6 0-62,-6 0-49,0-3 13,2-2 14,1 6 10,-1-7 13,-5 0-337,5 2 35,-6-4 26,2 2 21,-2-6 75,1 3 3</inkml:trace>
  <inkml:trace contextRef="#ctx0" brushRef="#br0" timeOffset="212820.6293">10264 2795 419,'0'-2'291,"0"-2"-34,-1 2-44,2 0-7,1-2-44,1 1-7,2 0-21,-1 0-14,9-2-9,-1 0-28,-1 3 9,-3-1-18,-3 1 5,2 2-20,-4 0-22,-3 0 9,0 0 0,0 0-10,0 0-11,13 11 18,-13-6-24,-1 2 3,1 0 6,0 3-10,0 4 8,-13 21-13,2-16 16,2 3-26,-2-2 16,-1 1-8,1-2-6,5 2 3,-6-4 13,5 0 14,1-3-15,2 0 11,-1 1-1,3-7-1,2 1-3,0-9 1,0 7 0,0-7-5,11 16-18,-7-12 17,15 4-14,-4-2-5,3-4-25,-9-2-46,7 0-49,2 0 10,25-12-265,-20 4-31,2 1 46,3 1 23,-8-3 22,-1 2 18,-2 4 7</inkml:trace>
  <inkml:trace contextRef="#ctx0" brushRef="#br0" timeOffset="213212.9829">10603 3018 272,'0'0'415,"-2"0"-84,2-1 3,-1 2-65,0-1-8,1 2-23,0-3-55,1 1 22,-1 0-28,1 0-37,-1 1-25,2-1-9,0 0-24,3 0-3,-1 1-7,1 0-40,0 1 1,-1 0 4,12 5 2,-9-2-29,-1 0-7,0 0-4,-4 2-11,-1-1 4,2 0 23,-3-6-25,0 11 11,0 4-4,-12 14 15,5-12 9,-3 2-4,-2-4-20,1-3 13,-3 1-16,5 0 7,0-3 6,3-1 17,-1-1-11,2-1 6,1-2-7,2 0 15,0-2-8,0 1 11,-1-2 5,1 0-25,2-2 26,0 0-27,0 0 17,13 3-11,-5-5-6,1 2-7,9-1-32,-8 1-21,22-7-23,-14-3-14,-2 3-37,3-4-21,-1 0 14,-5-2-243,1-1-27,-1-2 14,-5 1 43,1-2 24,-2 0-55,-2 1 23</inkml:trace>
  <inkml:trace contextRef="#ctx0" brushRef="#br0" timeOffset="213695.7257">10682 2587 371,'0'-2'297,"0"-2"-44,0 1-37,4 1-38,-3-1-18,1 2-11,0 2-20,2-1-22,1 4-5,6 8-6,6 3-14,-5 4 3,0 2-11,-3 4-9,2 2 17,0 4-15,-1 2-26,-4 2 23,-4 4-4,0 3-25,-2 1 1,0-22-15,0 11 14,-20 41-19,7-36 9,-2 0-2,-2-1-6,-3-3 8,1-2 1,-5-4 13,-2-2-16,-3 0-5,-1-1 10,1-5-10,-1 1 1,3-4 12,3 0-10,2-1 5,-3-2-35,2-4-43,4 0-50,4-4 10,-3 1-332,9-4 30,1-2 27,3 1 24,1-1 22,4 0 15,0 0 7</inkml:trace>
  <inkml:trace contextRef="#ctx0" brushRef="#br0" timeOffset="215255.5279">10709 5893 536,'0'0'291,"0"0"-39,0 0-35,-24-9-9,8 16-5,2 4-35,1 3-12,-1 2-14,3 6-32,-1 1-18,3 2-1,1-1-6,4 2-17,-1 1-7,3 2-24,-1-3-22,3-15-4,0 5-12,14 22-32,-6-20-42,1-3-24,5-2 10,-1-5-155,4-2-125,-4-4 35,-2-2-4,3 0 32,3 0 9</inkml:trace>
  <inkml:trace contextRef="#ctx0" brushRef="#br0" timeOffset="215634.0016">10850 6032 845,'0'-11'259,"4"-5"-30,2 3-36,-6 13-1,4-18-47,-1 11-18,5-2-8,3 3-12,-6 3-6,4 0-20,-2 2-5,-1 1 4,-6 0-18,8 0-4,2 0-12,13 15-3,-7-7-2,-7-1-14,1 2-2,-4-1 7,-3-3-15,0 1-4,0-2 4,-2 1-1,-1-5 3,0 0-13,0 8 10,0-8 5,0 6-13,0-6-5,0 8 3,-13 2-1,11-7 1,-1 0-10,2 0 12,-2-2-3,1 0 0,2-1-2,0 0 5,-2-2-2,4 1 15,-2-1-30,4-1 13,-2 1 7,0 1-9,0-1-11,1 0 11,-1 0-6,2 0 0,0 2 13,-3-1 0,5 2-8,-1 1-2,-2 0-8,1 1 13,0 1 9,-2 2-47,-1 0-25,-1 0-51,6 10 9,-4-5-229,3 4-43,-4-4 25,3 0-26,-2-2 21,5 3 25,-2-3 35</inkml:trace>
  <inkml:trace contextRef="#ctx0" brushRef="#br0" timeOffset="216031.9942">11274 6166 415,'3'-5'343,"0"1"-33,-3 0-51,4 0-19,-2 1-43,1-1-37,1 0 7,1 1-30,7-3-29,2 0-1,-5 1-23,-2 4 9,1-1 3,-2 0-35,-4 2 18,-2 0-27,0 0-10,0 0 11,0 0-12,8 7-8,-10-4 19,0 1-22,-2-2-9,2 3-4,-1-1 20,-7 6-19,1 0 1,1-3-3,-1 3-19,3-2 15,1-2 1,0 0 7,0-1-7,4-1-11,-1 1 2,1-1 0,1-4-14,0 0 11,0 0 5,0 7-15,0-7 13,14 13 0,-9-11-8,10 5 17,-4-3-23,3 3 12,0-1-19,-7 0 15,0-3-8,0 1 24,-3 1-6,-1-3 3,-2 3-7,0-1-8,-1-4-22,-12 14 19,2-5-24,-2 1-16,0-2-8,-3 1-13,2-3-33,-2 3 9,6-5-164,1 0-127,1 1-4,3-3 37,1 0 27,3-2 17,0-2-26</inkml:trace>
  <inkml:trace contextRef="#ctx0" brushRef="#br0" timeOffset="216237.7478">11726 6186 651,'0'4'302,"1"-1"-55,-2 2-44,0 0-19,-2 13-30,-4 0-9,0 0-24,3 2 1,-2-3-31,-1 0-24,1-1-47,-1-2-77,6-1 4,-3-7-205,1 2-101,2-3 25,1-5 18,0 0 33,0 0-4</inkml:trace>
  <inkml:trace contextRef="#ctx0" brushRef="#br0" timeOffset="216678.405">11982 5954 455,'0'-2'315,"-1"2"-58,1 0-24,-1 0-23,1 1-33,-1 1-19,1 2-10,0 0-31,0 0-22,0 1-6,0 1 8,0-1-31,2 1-8,-1 0-12,0-1-32,-1-5-12,0 0 1,7 16-8,-4-12-5,-1-2-6,0 2-3,0-2-30,1 0 27,1 0-19,-2-2 7,2-1 5,0-1 7,1 0 0,1-1-14,-1 1 17,0 0 15,-1-2 3,1-1 18,-1 3-4,1-2 6,-1 3 4,0-1 12,-1 0-7,0 1 2,0 1-8,0 0-3,-3 0 12,0 0-27,0 0 11,12 11 6,-12-5 9,1 1-18,-1 0-6,0 3 10,0 4 3,0 2-5,-15 20 7,9-18 8,-1 0-5,-1 0-11,1-3 2,-3-1 16,0-1 11,-2-2-16,1 1-12,2-5-4,-2 2 3,4-3-45,0-3-53,2 0 7,1-3-246,2 0-70,2 0 34,0 0 16,-1-8 14,5 4 0</inkml:trace>
  <inkml:trace contextRef="#ctx0" brushRef="#br0" timeOffset="217213.8528">12257 6113 467,'4'-2'194,"1"-1"-50,0 1 8,0 0-21,1 0-13,0 0-8,0 1-23,1-1 9,-2 1-3,1 1-13,-1-1-1,1 0-6,-2 0-7,2 1-12,-1 0 6,-5 0-22,0 0 4,0 0 9,0 0-36,8 0 32,0 11-17,-6-8 2,-1 1-19,0 1 0,0-1 21,-1 1-18,-1 1-9,1-2 7,0 2 2,0-6 2,0 0-13,0 6 12,0-6 3,0 8 1,0-8 1,-11 17 7,9-14-12,-1 1 5,1 0-18,0-1 19,-1 2-11,1-2-7,1 0 26,0 0-17,1 1-18,-4-3 22,3 3-23,1-2 18,0-2-9,0 0 9,0 0-15,0 0 6,11 14 3,-7-10-6,8 5 0,-2-4-2,-4-2 15,1 3-11,-4-2-16,1 0 23,-1-1-5,-1 1 1,-1-1 0,-1 1 3,0-4-8,0 0-1,0 0 11,-13 16-2,1-7 13,-6-2 8,3 2-5,-2-4-17,-1 3 10,5-2-18,0-5-6,2 2-47,2 0-68,2-3 11,0 0-302,2 0 14,3 0 36,2 0 56,0 0-13,-5-1 17</inkml:trace>
  <inkml:trace contextRef="#ctx0" brushRef="#br0" timeOffset="217547.7088">12536 6409 386,'3'0'378,"-1"0"-69,-1 0-34,1 3-43,-3 0-29,2 0-35,-3 0 4,1 3-14,-8 6-43,1 1-21,3 2 3,-5 0-24,1 0-48,-2-3-47,0-1-66,4 0 10,0-4-169,2-3-137,2 1 48,0-2 24,3-3 20,0 0-2</inkml:trace>
  <inkml:trace contextRef="#ctx0" brushRef="#br0" timeOffset="217939.1673">12993 6066 586,'8'-7'236,"-3"1"-26,3 0-53,-2 4-5,0-1-21,-1 2-11,1-2-28,1 1-1,-1 2-9,0 0 6,-6 0-23,0 0 8,7 0-1,-7 0-23,17 13-3,-15-9-13,0 2-17,-3 0 22,0 0-11,1 4 5,-11 16 7,5-9-19,-2 2 10,-1-1-27,1 0 10,-1 0 9,2 2-9,-2-6-5,0 1 51,3-2-13,2-2-4,-1-2-16,1-2 8,3-1 12,-3-2-16,3 0-4,1-4 21,0 0-35,0 0 16,20 17 1,-8-16-27,1-1-27,6 2-54,2-1 7,-11-1-241,6 0-103,26-11 55,-17 4 32,3 0 4,-3-1 16,-1 1 7</inkml:trace>
  <inkml:trace contextRef="#ctx0" brushRef="#br0" timeOffset="218375.2467">13319 6236 357,'1'0'234,"0"-1"-40,1 0-31,1 1-2,-1-1-2,-1 1-34,1 0-4,-1-1-11,0 0-24,0 0-7,1 1-8,-1 1-9,2-1-3,-2 0-2,-1 1-10,0 0-12,0 0 8,0 1 5,-1 0 0,0-2-14,-1 3 10,0-1 9,1 1-11,-1 1 2,-2-1-23,1 1 19,1 2-14,-1-2-3,0-1 20,-2 1-15,2 0 10,0 1-22,1 0-3,0 1 2,1 0-3,0 0 23,1-1-17,0-5-9,0 0-2,0 7 5,0 6-7,14 6 19,-8-12-13,-2-1-3,5 6-6,-5-4 5,-2-3-4,2 0-9,-2 1 2,1-3 13,-3 2-8,0-5 1,0 0 19,0 0-3,0 8-18,-21 8 7,7-12-8,-5-1-33,0 1-15,1-3-72,-1 1 12,8-2-257,-6 0-1,-2 0 10,-18-10 47,18 3-1,6-3-19</inkml:trace>
  <inkml:trace contextRef="#ctx0" brushRef="#br0" timeOffset="218770.1631">13631 5745 568,'13'9'262,"3"3"-34,2 6-36,-1 0-11,1 3-38,2 6-8,-2 5 1,2 2-26,-2 2-11,-2 1-13,-2 1 6,-5 2-26,-4 3 10,-1-3-18,-4-18-5,0 10-5,-18 46 41,2-35-17,-4 0-9,-6-2 1,-1 0-10,-6-1 14,-6-2-2,0-1 3,-2-2-5,-3-3-2,0-4-22,1 1 33,1-5-29,2-1-7,3-2-8,0-1-39,3-3-23,0-2-53,5-3-42,3-3 12,1-1-291,0 0-1,6-1 37,8-4 24,0-2 24,5-1 14,6 0 9</inkml:trace>
  <inkml:trace contextRef="#ctx0" brushRef="#br0" timeOffset="221638.2026">1638 9248 759,'0'-15'313,"0"15"-20,0 0-52,0 0-6,0 0-23,0 0 6,0 0-7,0 0-25,0 0 5,0 0 9,19 2 1,-17 16-32,-2-8 6,0 5-18,0 4-21,0 3-23,0 2 4,0 2-23,0 4 7,0-1-11,0 1 0,-6 30-24,4-31-1,-2 0-23,-1 1 4,-1-3 3,2 2-21,-1-1-1,1-1-33,1-5 10,-1-3-7,2-6-31,0-2 4,1-3-62,1 0-21,-1-4-21,1-4-29,0 0-35,4 1 18,-3-5-222,2-1-69,5-8 17,-4-3 30,4-4 46,0 3 7,-4-4 66,-1-2-31,4 0 5</inkml:trace>
  <inkml:trace contextRef="#ctx0" brushRef="#br0" timeOffset="221962.3541">1615 9272 217,'-9'-12'472,"5"3"-84,-6 0-47,6 2-13,0 0-39,-1 1-35,2 1-20,1 0-28,1 3-22,1-3-20,0 5-20,0 0-6,18-15-16,-3 9-40,2 2-7,-2 1 36,4 1-25,-3 2-14,-6 0 3,5 0-13,4 0 0,16 13-22,-22-8-4,3 3-10,-2 1-21,-2-2 0,-5 0 0,-3 1-1,-2 0-2,-2 0-18,0-1 1,-13 14 1,1-5 31,0-1-17,-3 0 6,-2 0-26,-2 1 48,3-2-44,-1-2-15,-1 1-30,3-1-38,-1-1-38,1 0-31,5-2 15,1 1-287,1 1 11,5-4-2,2-2 26,1-5 27,0 0 25,0 0 15,0 8 37</inkml:trace>
  <inkml:trace contextRef="#ctx0" brushRef="#br0" timeOffset="222350.5819">1804 9574 416,'-3'2'315,"-6"9"-36,4-2-59,-1 3-35,0 2-3,1 1-23,0 3-19,2-1 4,1 3-38,0 0 1,1 0-18,1-10 4,0 5-24,0 3-21,12 17 16,-6-20-3,3-3-17,-3 1-17,4-3 7,-3-4-2,1-1-14,-1-3 19,1-1-19,-8-1 13,12 0-16,14-11-7,-12 3 1,0-3 8,-2 0 8,0-1-12,-1-2-1,-3-1-9,-1 1 3,0-1 13,-4 3 5,-3 12-13,0-11 9,0-1 31,0-1-2,-20-10-22,10 14 5,-4 1 7,-3 2-5,0 1 8,-3 1-25,8 4 20,0 0-12,2 0-19,-1 0-37,1 0-29,-1 0-51,2 0 13,-8 10-288,14-6-33,0-3 29,1 2 25,2-2 30,3-1 22,0 0 13,3 1 5</inkml:trace>
  <inkml:trace contextRef="#ctx0" brushRef="#br0" timeOffset="222818.3482">2454 9604 348,'-2'-1'279,"1"1"-8,0 0-33,-1-1-13,0 1-36,0-1 0,1 1-35,1 0 3,4 0-39,-3 0-19,1 0-7,4 0 6,2-1-22,0 1-20,15-1 10,-13 1 6,9 0-24,3 0-8,25-6-5,-20 2 10,1 1-18,-1 0 16,1 3-14,-1-2-1,-16 2 1,8 0-16,-1 0 21,-1 0-24,1 0 9,-2 0-25,-4 0 12,-1 0-5,-4 0-3,-7 0 11,7 0-35,-7 0-6,0 0-36,8 0 1,-8 0-38,0 0 8,0 0-99,9-7-53,-10 5-74,0 1-57,0-1 46,1 1 23,-1 2 13,-1-2 0</inkml:trace>
  <inkml:trace contextRef="#ctx0" brushRef="#br0" timeOffset="223102.4264">2784 9524 520,'-5'-2'284,"0"2"-22,2-1-22,-1 0-20,0 0-20,3 0-4,-2 0-27,2 1-12,1-1-15,1 1-41,0 0-7,2-1 3,1 1-24,1 0-1,0 0-1,2 1-15,10 2-15,-17-3 14,22 6-21,-8 0 5,-4-1-7,-4-1 15,-1 1 3,0 1-18,-3 0-4,-1-1 23,-1 1-10,0-6-1,0 10-21,-10 14-10,1-11 9,-2 0-8,2-1 3,-3 0 11,2-6-27,3 1 3,3-1-19,-1-3-43,-2-1-38,5-2 10,-2 2-322,4-2-21,0 0 45,1-7 16,2 4 26,-1-3 20,10-6 33,0-2 8</inkml:trace>
  <inkml:trace contextRef="#ctx0" brushRef="#br0" timeOffset="223419.6619">3226 9233 451,'0'-3'428,"0"0"-59,0 1-74,1-2 2,-1 4-60,0 1 4,0 1-37,0 0-23,1 3 33,0 1-34,-1 0-13,4 13-12,-4-9-5,7 22-49,-3-10 14,0 2-16,-4 1-9,0-12 0,0 6-9,0 5-20,0-2-30,-11 26 13,5-19 21,2-2-15,1 1-38,0-3-3,2-2-41,-1-4-28,1-2-35,1-5-20,-2-4-21,-1-1-24,2-3-47,1-4 19,1 1-169,2-2-86,0 1 31,-1-3 29,1-1 23,4-9 26,-4 1 34,0-4 23</inkml:trace>
  <inkml:trace contextRef="#ctx0" brushRef="#br0" timeOffset="223734.5363">3180 9267 819,'-1'-7'327,"0"-2"-42,1 2-25,0 1-24,1 1-10,-1-1-40,2 0-25,8-5-7,2 0-13,3 2-21,0 2 19,2 1-38,1 0-28,3 1 6,-1 2 1,1 2-21,4 1-13,-14 0 2,6 0-4,18 10 15,-18-3-18,-3 0-6,-3 1-14,-1 2-10,-8-2 13,0 1-16,-2-1-9,0-1 8,-12 14 2,2-6 7,-1 0-4,-8 1 4,-2-1 3,3 1-8,-2-1-5,1 1 9,0-2-17,-2 0-31,1-1 2,-1 0-58,2-1-46,2-3-29,1 2 16,6-6-240,0 3-32,2-2 18,5-1 33,0-2 29,2-2-2,1-1 28,0 0 22</inkml:trace>
  <inkml:trace contextRef="#ctx0" brushRef="#br0" timeOffset="223954.524">3413 9485 404,'4'-1'417,"-2"2"-63,1-1-61,-1 4-17,-1-1-35,1 0-29,0 2-25,2 1 70,-2 10-52,-1 2-16,-1-8-15,0 7-4,0 3-18,-11 25-17,6-20-14,0-1-126,-4-2-53,1-3-53,-3 2-63,5-4 17,3-3-269,0-2 0,3-4 26,0-8 32,0 0 45,11 9-20,-6-7 16,2-4 44</inkml:trace>
  <inkml:trace contextRef="#ctx0" brushRef="#br0" timeOffset="224358.5603">3906 9470 397,'-2'-1'306,"0"-1"-57,0 1-20,3 0-43,0 0-5,4 0-3,3 1 11,10-3-38,0 4-8,-5-1-13,5 0-7,7 0-12,2 0-15,2 0-23,35-11 7,-30 10-4,-1-1-13,-1-1-15,2 2-8,-4-2-5,-2 0-8,-7 2-5,-1-1-9,1 0-30,-7-1 2,-3 2-29,-3 1-34,0-3-3,-1 2-31,-4 1 8,1-2-52,0 2-77,-4-3-65,1 2-57,0-1 3,-1-1 39,0 3 6,0 0 3</inkml:trace>
  <inkml:trace contextRef="#ctx0" brushRef="#br0" timeOffset="224624.4857">4357 9346 483,'-8'-6'287,"2"4"-22,1-1-26,1 1-14,2 1-23,0 0-11,1-1-32,-2 2 10,3 0-17,0 0-11,0 2-30,2-2 10,0 1-18,2 1-5,1-1-29,8 6 7,3-2-3,-5-1-4,4 5-21,0-2 19,-5 0-13,1 2 11,-4 1-39,0-1 20,-2 0-26,-2-2 2,-3-1 13,0-6-7,0 7 23,0-7-3,-15 24-13,1-15 8,-2-1-14,1 2 22,-2 2-24,-1-3-43,0-4-62,-1 0-54,2 0 12,4-1-356,2-2 42,2 0 26,2 0 26,7-2 26,0 0 16,0 0 54,0 0-1</inkml:trace>
  <inkml:trace contextRef="#ctx0" brushRef="#br0" timeOffset="225128.5742">4933 9269 897,'4'-9'359,"-3"-1"-25,2 4-42,-2 0-9,0 1-1,-1 1-36,1 0-22,0 1-10,0 1-29,0 2 10,-1 2-18,3 2-8,-2 2-2,2 9-14,-1 5-24,-1 1-7,-1 1-24,0 3-2,0-13 5,0 7-19,0 5-7,0 2-21,0 0-7,0 0-34,0 0-6,0 0-22,0 1 8,0-4-17,-10 23 1,8-25-66,-2-5-25,3-2-9,-2-3-5,1-4 7,0-2-37,0-1-5,-2-4-1,1 1-36,0-3 5,0-2 19,1-1-106,-3-8-17,-2-5-79,2 0-8,-1-2 12,1-3 32,-1 0 0,6 12 65,0-7-19</inkml:trace>
  <inkml:trace contextRef="#ctx0" brushRef="#br0" timeOffset="225386.4975">4848 9281 380,'-5'-19'356,"1"1"-36,4 12-39,0-4-34,0 0-23,0-3 14,12-11-30,-9 14-15,4-1-29,2-1-27,2 2-19,0 4-21,-1 0-10,6 1 21,0 2-27,2 1 5,-8 2-36,3 0 23,3 0-16,-2 0-8,-1 0 13,16 13-33,-16-7 18,-1 2-8,-3 2 26,-3-3-39,-2 1-19,-3-1 17,-1-1 4,0-6 23,0 11-7,-21 14-42,13-9 45,-7 2-27,-1-1-28,0-2-4,3 0-22,-1-1-54,1-2-45,0 1-55,3-4 16,2 5-271,1-3 14,5 0 32,1-3 26,1-8 22,0 7 26,12 14-9,-7-11 6</inkml:trace>
  <inkml:trace contextRef="#ctx0" brushRef="#br0" timeOffset="225766.5064">5108 9570 227,'0'-1'460,"0"1"-32,2-1-61,0-1-48,0-1-5,2 0-39,0 0-33,10-4-34,-1 1-15,1 1-20,3 1-23,1 0-21,-1 2-15,2-1 21,-10 3-14,3 0-74,0 0-3,15 13-6,-18-10 10,-1 3-17,-5-1-3,-2 2-4,-1 1 5,0 0-21,0 5-1,-14 15 0,5-11-9,-2-1 29,-4 2-9,-5-1-4,4 1 3,-1-2-24,1-3-5,-3 4 0,5-3 2,1-2 2,0-2 52,6-2 3,-2-1-5,4-2-19,1 0 26,1 0-35,1-2 33,-1 1 16,2-2-49,1 0 8,0-2 8,0 0 2,15 4-43,4-5 1,-8 1-71,6 0-61,25-13-29,-16 7 15,0-5-246,-1 2-72,1 1 20,3-5 24,-2 2 55,1-7 0,2 3 62,-1-3 1,4-4 7</inkml:trace>
  <inkml:trace contextRef="#ctx0" brushRef="#br0" timeOffset="226070.5645">5776 9426 912,'-2'0'340,"0"-1"-70,-1 0-20,3-1-1,3 2-30,1-1-56,14-1 21,-2 2-42,5-3-12,3 1-34,3 0 22,-3 0-14,5 0-34,-3 1 1,1-1 2,3 0-7,-1-1-31,-1-2 3,-3 3-15,-1-1 19,-3 2-14,-3 1-4,-4-3-10,-5 1-11,0 1 41,-3 0-30,0 0-31,-2-1-21,-1 2-35,-2-1-33,0-1-42,-1 1-20,1 0 16,-1 1-190,0 0-58,0 0 9,-10-6 15,7 4 24,-2 0 6,1-1 3</inkml:trace>
  <inkml:trace contextRef="#ctx0" brushRef="#br0" timeOffset="226351.5473">6115 9316 431,'-3'-3'293,"-3"2"-20,3 0-34,-1 1-29,1-1-1,0 1-19,1 0-33,0 0-2,0 0-23,1 0 1,0 1 1,1-1 1,4 2-25,1-1-25,0 2 8,0-1-25,13 5-8,-2-1-6,0 1 1,-1 2-1,2-1-10,-4 0-20,-5-4 29,3 6-34,-4-3 5,-4 1 13,0-1 2,0 0-24,-3-1 20,0-6-22,0 0-1,-15 25 11,5-12 24,-3-1-31,0-3-9,-3 4-14,1-3 33,-2 6-15,1-7-4,-2 0 4,2-1-40,1-3-47,0-2-41,1-1-72,5 1 18,0 1-286,7-4 30,-3 0 36,5 0 36,2-1 40,-1-1-14,2-1 5</inkml:trace>
  <inkml:trace contextRef="#ctx0" brushRef="#br0" timeOffset="226650.8145">6515 9294 910,'0'3'300,"2"1"-6,-2 1-53,0 1 37,0 1-48,0 12-28,0-10-22,0 5-20,0 4 5,0 2-47,0 0 17,0 1-39,-18 26-8,13-24 10,-2 0-6,1-1-39,-2-2-8,2 1 13,-1-3 5,0-2-44,-1-2-19,4-3-18,0-4-12,-1 0-38,2-4-18,1 1-18,-1-2-45,2-2 10,1 0 14,0 0-203,0 0-96,-2-16 41,6 1 33,-1-3 25,1-3 10,4 1-8,-3-2-15</inkml:trace>
  <inkml:trace contextRef="#ctx0" brushRef="#br0" timeOffset="226918.4818">6430 9206 623,'-3'-12'340,"2"3"-43,1-2-16,0 4 19,1 0-52,-1 7-18,0-10-9,17-14-45,-9 16-27,-1 0-16,0 4-15,2 1 5,9 0-33,-4 1 24,-14 2-27,12 0-1,-1 0-10,4 0 4,-2 0-8,-3 0-7,7 13-8,-13-8-50,1 0 18,-5 0-20,1 0 4,0 1-12,-3 0 38,2 1-7,0 3-34,-17 12 17,5-10-32,0 2-40,-4-3-37,3 3-31,-6-2-29,4 1 16,-1-2-279,4 2 0,2-2 34,3-5 8,2 1 4,1-2 56,4 1 22,0-3-4</inkml:trace>
  <inkml:trace contextRef="#ctx0" brushRef="#br0" timeOffset="227414.5469">6632 9376 827,'5'-2'308,"1"-1"-12,0 0-15,10-1-35,-1-2-35,4 1-13,-2 2-34,2-1-7,4 3-41,-9 0-17,-5 1 4,8 0 20,0 0-29,2 0-43,17 16 2,-24-14 2,-5 1-1,2-1-24,-5 0 29,-1 3-26,-3-3-13,-1 3-3,-1-1-5,-3 0 15,-6 6-15,-5-1 1,0 0 20,-2-1-3,4-2 2,-3 0-24,0 1-5,3 1 18,1-5 3,0 3-29,5-2 10,-1-1 12,2-2-26,1 1 22,3-1-13,-1 1 10,2 0-1,1 0 5,1-2-18,0 0 43,0 0-27,10 3 2,7 2 7,-3-3-34,4 2 10,1-1 14,4 1-15,-1 4-9,-1-4 9,-1 2 18,-1-1-19,-2 1-8,-3-3 14,-6-1 10,-2 2-5,-3-1 10,0 1-22,-3 2 29,0-6 1,0 0 6,-17 17-18,1-9-2,2 0-1,-7-1 26,2-3-4,-2 4 12,-1-2-3,2-2-35,-1 6 6,-4-8 6,0 3-85,6-1-48,-7-1-57,15-3 14,-7 0-324,1 0 26,0 0 33,-2 0 29,2 0 46,0 0-1,4 0 35,1 0 10,3 0-58</inkml:trace>
  <inkml:trace contextRef="#ctx0" brushRef="#br0" timeOffset="232592.9038">1216 9013 473,'0'-14'359,"0"14"-44,0 0-26,0 0-62,0 0-30,0 0-14,0 0-14,12 0-22,2 5-20,-12 3-26,-2 2 21,0 5-23,0 1-34,0 2-5,0-2-20,0-3-21,0 0-31,0-4-51,0 0-40,0-2 11,0-7-248,0 6 28,0-6 22,0 0 21,0 0 20,1 10-65,2-12 28,1 0 4</inkml:trace>
  <inkml:trace contextRef="#ctx0" brushRef="#br0" timeOffset="232740.7665">1307 8997 404,'0'-4'392,"0"1"-78,1 1-39,-1 0-21,-1 3-32,1 0-37,0 3 4,1-1-32,-1 4-22,3 9-37,1-1-104,1-1 1,-1 6-380,1-4 7,1 1 41,2-1 5,-1-3 29,0 0 4</inkml:trace>
  <inkml:trace contextRef="#ctx0" brushRef="#br0" timeOffset="233641.0209">7006 8764 689,'0'0'327,"0"-14"-29,0 14-64,0 0-34,0 0-14,0-13-17,-5-2-22,5 15 7,0 2-27,0 0-17,-2 1-8,1 2-22,1 0 4,-2 1-1,2 3-9,0 1-35,0 3-17,-7 20-46,5-21-10,0-3-41,0 0-50,2-9 13,0 8-213,0-2-55,0-6 33,0 7-16,0-7 34,0 0 29,0 0-34</inkml:trace>
  <inkml:trace contextRef="#ctx0" brushRef="#br0" timeOffset="233793.9408">7107 8725 577,'1'-3'274,"-1"3"-23,0 0-35,-1 0-21,0 3-24,-1 0-32,0 2-26,2 0-41,-3 1-78,4 0-1,-2 2-270,0-1-58,1 3 23,0 0-29,0 5 3</inkml:trace>
  <inkml:trace contextRef="#ctx0" brushRef="#br0" timeOffset="235336.1007">1130 10363 408,'-15'13'260,"15"-13"-37,-29 21-26,23-18-26,3 0-22,0-2-6,3 2-19,0-2 1,1 3-6,1 0-29,2-1 4,12 4-18,1-3 18,5 3-16,5-4-11,1 3-2,5-3 5,0 1-16,2-2-3,4 1 20,3 1-25,5-4 3,3 4 5,7 1 5,6 2 26,4-6-27,4 2 15,3 2-37,6-3 11,6 1 11,5 1-18,6-4-4,9 2-11,1-1-3,4 0 16,7-1-24,7 2 11,6-1-24,3-1 20,1 1 5,2 0 10,3 1-29,0-1-4,5 4 16,-1-5-3,0 3-32,-4 1 33,-2 0-16,1 1-11,2-1 11,-1 3 11,-7-3-26,0 0 17,0 1 9,-4-1 1,-6-3-10,-3 4 29,-5 0-14,-6-2-5,-3 0-2,-7 1 33,-3-3 7,-6 1-15,-3 2-1,-6-2 1,-3 0-9,-6 0 8,-4-1-2,-4 0-9,-5 0-8,-2-1-1,-5 2-2,-6-2 9,0 1 10,-6 1-8,-4-2-1,-20 0 19,9 0 21,3 0-36,-1 0 37,-2 0-23,-2 0-13,-6 0 19,-3 0-30,-3 0 21,-1 0-8,-2 0 6,-8 0-2,7 0-3,-7 0 4,7 0 8,-7 0 8,9 0-15,-9 0 12,0 0-15,7 0 6,-7 0 2,6 0-4,-6 0-5,0 0 3,0 0-6,7 0-18,-7 0-2,0 0 24,0 0-23,8 0 7,-8 0-1,0 0 8,0 0-13,0 0-8,7 0-3,-7 0 9,0 0-10,0 0 3,6 0-10,-6 0-5,0 0-42,0 0 7,8 4-81,-10-3-25,0-1-54,-2-1-49,0 2 26,-3-2-180,-12 0-77,11 1 36,-7 0 31,-2 0 30,-1 0 26,-16-10 37,16 6 32,5-4 1,-1 3-13</inkml:trace>
  <inkml:trace contextRef="#ctx0" brushRef="#br0" timeOffset="242337.1062">768 1739 439,'-5'-6'227,"-1"0"-29,-3 4-19,3 0-30,-2 2-2,1 1-22,-3-1 0,-14 14-39,13-4-11,-4 5 18,1 2 3,2 2-46,2 3 12,-1 2 2,3 0-7,1 5-17,2-1 21,-3 5-25,4 0 8,1 5-19,3-1 11,-5-1-13,4 7 11,-3 2 3,4-23-22,0 13-1,0 5-7,0 3 11,0 4 9,0 0-14,0 1 2,12 48-12,-12-72-12,0 13 23,0 6 2,-14 47-4,3-43-20,-1 3 16,-5-4 6,0 1-3,-7-2 24,3-3-17,-5-2 17,-3-2-2,-2-3 1,2-3 0,0-5 14,0-1-7,0-3-11,2-3-3,2-5-14,3 1 26,0-3-11,3-2 5,2-3-10,2-4-13,6-1 13,1-1-1,8-2-17,0 0-5,0 0 3,0 0 11,-6-9-11,18 2-13,-1 4 16,4-5-19,0 3 20,4 1-10,-3 3 6,-6 1-8,5 0 13,24 12-14,-18 1 11,1 2 1,-3 1-6,0 6-8,1 3 14,-2 6 3,1 4-2,-2 5 6,-2 3-16,-1 3 10,-2 2-8,-2 6 16,-1 4-16,-1 2-8,-6 1 17,0 6 3,-2-33 4,0 20-26,-18 73 9,3-51-13,-2 2 13,-2 2 0,-3 1 2,-1 1-3,-3 1 19,1 3-19,-3 0 24,-2-1-29,1 3 6,1 1 0,1 0 4,-1 2-3,1 1 27,3 0-27,1 0 6,1-1-5,4 0 19,-1 0-23,5-1 8,-5-1 4,4-3 9,0 2-5,4-2-2,0-3-14,3-2 2,5 4-2,2-4 16,1-45 18,0 19-36,18 68 14,-7-58-20,4-2-31,3-10 3,2-1-12,9-4-20,1-4-45,6-4 9,-2-4-155,9-2-119,-3-5-11,6-3 60,1-5-18,1-1 22,5-7 9,3-1 12</inkml:trace>
  <inkml:trace contextRef="#ctx0" brushRef="#br0" timeOffset="246904.7158">3496 6250 403,'0'0'162,"0"0"-25,0 0-5,0 0-18,0 0-4,0 0-32,0 0 26,0-12-19,0 12-4,0 0-17,0 0-4,0 0 16,0 0-32,-14 0 12,14 0-18,0 0-25,0 0 22,0 0-26,0 0-1,0 0-143,0 0-169,0 0-18,0 0-2,0 0 21</inkml:trace>
  <inkml:trace contextRef="#ctx0" brushRef="#br0" timeOffset="248107.9563">3714 3568 512,'0'0'292,"0"0"-61,0 0-3,0 0-22,0-13-29,0 13-16,0 0 9,0 0-42,0 0 15,0 0-40,0 0-16,0 0 6,0 0-15,0 0 11,0 0-23,0 0 13,0 0-5,0 0-20,0 0 10,0 0-13,0 0 4,0 0 4,0 0-6,0 0 6,0 0 1,0-12-21,0 12 5,0 0-9,0 0-4,0 0-6,0 0-12,0 0 5,0 0 2,0 0-1,0 0-15,0 0 18,0 0-26,0 0 2,0 0 23,0 0-17,0 0 2,0 0 16,0 0-18,0 0-5,0 0 1,0 0 14,0 0 16,0 0-38,0 0 10,0 0 8,0 0-13,0 0 14,0 0-11,0 0-1,0 0 9,0 0-7,0 0-6,0 0 10,0 0-18,0 0 32,0 0-28,0 0 0,0 0-7,0 0 30,0 0-10,0 0 9,0 0-18,0 0 16,0 0-24,0 0 27,0 0-11,0 0-5,0 0 7,-14 0 14,14 0-21,0 0-2,0 0 13,0 0-20,0 0 6,0 0 19,0 0-19,0 0 5,0 0 23,0 0-18,0 0-13,0 0-7,0 0 9,0 0-9,0 0 10,0 0 8,0 0-7,0 0 22,0 0-21,0 0 7,0 0-15,0 0 0,0 0 14,0 0-15,0 0 6,0 0 5,0 0-40,0 0-37,0-15-39,0 15-45,0 0 14,0 0-307,0 0 31,0 0 29,0 0 36,0 0 25,0 0-17,11-17 10</inkml:trace>
  <inkml:trace contextRef="#ctx0" brushRef="#br0" timeOffset="249564.168">2311 5829 333,'0'-12'382,"0"12"-81,0 0-3,0-14-28,-19-3 11,19 13-51,0 1-30,1 1-10,-1-2-39,0 1-25,0 0-6,0 1 21,0 2-14,-1 2 3,1 2-14,-3 0 20,2 0-10,-1 2-17,-3 11-35,-1-1 10,0 2-4,0 0 13,-3 3-15,0 0-24,1-1 0,-2 0 14,0 1-21,2 0-28,0-4 18,-1-1 0,2-2 5,1 0-10,2-3-9,0-2 8,1-3 6,-1-1-7,3-1-5,0 0-10,-2 0-16,2-2 3,1 2 12,-1-3-21,1 0 12,-1 0 0,1-1 1,1-1 13,0-1-16,-1 2-7,1-2 1,1 1-1,-1-1-7,-1-1 1,2 0-24,-1 0-6,2-1 14,-1 0-22,-2 1-15,2-1-12,-2 0-31,2-1-6,-1 2-10,0-1-14,-1 1 7,0-2-37,1 0 2,-1 2-5,0-2 16,2 3-56,-2 2-27,0 0-58,0-9-33,0 9-69,0-8 25,0 1 24,0 0 55,0 2-19</inkml:trace>
  <inkml:trace contextRef="#ctx0" brushRef="#br0" timeOffset="249897.5423">2149 5710 345,'-1'-4'280,"0"2"-26,0 0-35,0 0-41,1 2-19,1-2-19,0 1-14,0-1-9,2 2 2,0-1-14,2 0 8,0-3-9,1 3-14,0-2 8,-1 2 1,2 1-24,1 0 0,0 0-1,-1 0-11,15-2 3,-4 1-3,-5 0-12,-13 1 7,9 0 0,0 0-25,-2 0 7,2 0 0,-3 0-10,-6 0-13,9 0-5,-2 0-13,-7 0-25,10 0-9,-4 0-26,-6 0-33,0 0-32,7 0 13,-7 0-135,8 16-68,-8-12-81,-1 0 26,1 1-22,-1 0 15,-8 8 48</inkml:trace>
  <inkml:trace contextRef="#ctx0" brushRef="#br0" timeOffset="250238.2591">1947 6150 480,'-7'7'270,"2"-3"-15,1 1-32,1-3-29,2 2-2,0-1-30,1-1-11,0 1-7,1 1-4,1-2-3,2-2 17,1 2-43,1-1-6,1 1 0,14-3-17,-12 1 1,8 0-10,3 0-10,2 0 16,0 0-43,2 0 27,28-12-17,-32 11-28,3-1-2,-2 0-11,-6 1 18,6-1-5,-3 0-2,-6 2-2,-1 0-9,-11 0 11,8 0 4,0 0-23,-8 0-1,8 0 16,-8 0-6,8 0-25,-8 0-7,0 0 1,12-2-18,-12 3-9,1 0-62,-3-1-23,0 2-25,1-2 13,0 2-287,-2-2 30,2 0-5,-3 0 23,1-2 56,-1 0 12,1 1 5</inkml:trace>
  <inkml:trace contextRef="#ctx0" brushRef="#br0" timeOffset="251079.9698">3385 3578 439,'0'0'379,"0"-12"-60,0 12-49,0 0-31,0 0-7,0 0-24,0-15 7,-14 15-28,14 0-26,0 0 9,0 0-3,0 0-18,0 0-42,-18 12 10,18 6-10,0-11-13,0 7-8,0 1-21,0 2-5,0-2-7,0-1-5,0 1-7,0 0-2,0-2-4,0-1-37,0-1-20,0-2-20,0-1-33,0-1-25,0-1-47,0-6 13,-11 15-123,10-12-112,0 0 30,0-1 25,1-2 23,5 0-103,-3-1 26,2-2 41,-1-1 8</inkml:trace>
  <inkml:trace contextRef="#ctx0" brushRef="#br0" timeOffset="251324.1815">3456 3567 272,'-1'-5'409,"1"2"-85,-2-1-41,2 1-17,0 0-28,0 2-14,-1-1-13,1 4-15,1 0-5,-1 1-47,1 3 15,-2 1-7,4 11-38,-3-10-1,0 6-13,0 4-11,9 22-6,-9-29-8,0 5-10,0 2-34,0 2 19,0 0-39,0-1-29,0-2-18,0-2-5,0-3-33,0-2-19,0-2-57,0-1 2,-11 6 14,9-10-122,-1 0-65,1-2-87,0-1 23,0 2 25,1-3 24,-1-3 12,-1 0 5</inkml:trace>
  <inkml:trace contextRef="#ctx0" brushRef="#br0" timeOffset="251608.0301">3218 3489 595,'-2'-4'381,"-2"3"-45,2-3-51,1 1 2,2 0-26,0 0-31,10-5-38,-5 0-1,3 4-21,4-3-19,2 0-17,2 2 4,1-1-9,3-1-13,0 2-13,-1 2-18,1-4 22,0 6-44,-2-1 3,1 2-9,-5 0-10,-8 0 2,2 0-17,-2 0-3,1 0-50,-1 0-37,-7 0-9,9 0-29,-9 0-29,16 12-33,-13-8-17,-2 2 16,-2-2-193,-2 1-86,-2 13 32,-4-1 25,0 1 23,-4-1 7,3 5 57,-3-2-10</inkml:trace>
  <inkml:trace contextRef="#ctx0" brushRef="#br0" timeOffset="251855.3288">3098 4057 301,'-5'10'388,"1"-2"-79,2-1-24,2-2 20,1-1-11,4-2-37,-1 1-30,2-3-26,2 2-23,12-4-21,-10 2 37,8 0-10,3 0-45,3 0-1,27-14-40,-23 9 8,-2 1-3,0 2-6,-2 0 3,-2 0-33,-2-1 0,-3 1 0,-2 0-35,-15 2-3,9 0-65,0 0-59,-3 0-63,-6 0-32,8 0 18,-8 0-328,0 0 54,0 0 33,7 0 0,-7 0 24,0 0 71,11-15 1,-9 11 15</inkml:trace>
  <inkml:trace contextRef="#ctx0" brushRef="#br0" timeOffset="252630.0682">7647 2675 770,'0'0'265,"0"0"-26,0 0 1,0 0-8,0 0-32,0 0-35,-23 18 3,15-1-14,8 1-24,-2 2-24,0 1-4,2-12-10,0 7-10,0 2-2,0 1-21,0 0-57,-7 18-36,5-24-8,2-3-31,0 0-59,0-10 12,0 7-98,0-7-77,0 8-100,0-8 28,0 0-5,10 9 15,-6-10 70</inkml:trace>
  <inkml:trace contextRef="#ctx0" brushRef="#br0" timeOffset="252863.296">7747 2684 409,'2'-3'333,"-2"0"-60,0 0-53,0 0-38,0 2 3,0 2-7,0 1-2,0 1-23,0 2-1,2 2-38,-6 10-8,4-6 24,0 3-51,0 4-3,0 0 4,0 2-19,0-1 1,0 0-25,0 1-17,0-2-30,-8 19 0,6-24-23,2-1-26,-2-4-20,2-1-52,0-7 12,0 0-172,0 8 23,0-8-125,0 0 28,0 0 18,4 9 11,0-11 13</inkml:trace>
  <inkml:trace contextRef="#ctx0" brushRef="#br0" timeOffset="253066.0488">7859 2675 419,'1'-5'287,"0"1"-34,-2 4-27,1 0-8,0 3-8,0 0-3,0 2-34,-1 0-43,0 1 7,1 12-23,0-8-10,0 2 5,0 6-24,0-2-19,0 2 6,0 0-30,0 1-56,0-5-22,0-1-29,0-2 4,0-3-103,0 0-89,0-8-82,0 7 23,0-7-64,-6 7 19,-3 2 55,7-8 0</inkml:trace>
  <inkml:trace contextRef="#ctx0" brushRef="#br0" timeOffset="253349.7885">7520 2576 388,'-1'-3'371,"2"-1"-102,-1 1-32,2 0-4,1-1-15,11-4-21,2 1-24,2-3-21,-1 2 0,4 1-14,2 1-12,-1 0-19,1-2-13,0 1 3,5 1-14,0-2-19,-3 3 6,0 2-14,-1-3-9,-4 2 16,2 0-18,-10 3-19,0-1-10,-2 2-15,-1-1-35,-5 1-37,-4 0-2,0 0-30,0 0-39,8 14 13,-15 1-144,2 0-107,-4 5 26,-7-1-70,1 3 26,4 1 67,-6 1 3</inkml:trace>
  <inkml:trace contextRef="#ctx0" brushRef="#br0" timeOffset="253608.0051">7460 3066 265,'-13'11'334,"5"1"-35,1-5-31,5-1-37,3-2-4,-1-1 0,6 0 4,2-2-61,10 0 12,-6-1-27,5 0 11,6 0-16,4 0-33,4 0-3,30-11 3,-30 8-50,3 1 42,0 0-9,-1 0-41,1-3-17,-2 2 17,-1 1-21,3-2 5,-8 2-1,-1 0-33,-4 1 20,-3-1-27,-4 0 23,-4 2-35,0-1-47,-4 0-27,-2 1-43,-4 0-25,0 0 14,0 0-262,5 8-45,-7-5 33,-1 0 24,0 1 25,-8 7 23,5 3 10,-4 4-27</inkml:trace>
  <inkml:trace contextRef="#ctx0" brushRef="#br0" timeOffset="254380.4598">8674 6509 333,'0'0'429,"0"-13"-45,0 13-82,0 0-41,0 0-30,0 0-30,0 0 10,0 0-27,0 0 2,0 0-38,0 0-15,29 14-18,-28 8-29,3 0 19,0 2-28,0-2-35,-4-1-29,5 1-40,-3-4-48,3-1-35,-2 0-46,1-6 13,0-3-286,-2-1 19,1 0 26,1-4 24,-2-1 24,-2-2 44,0 0 4</inkml:trace>
  <inkml:trace contextRef="#ctx0" brushRef="#br0" timeOffset="254702.3587">8883 6446 483,'2'-5'375,"1"-1"-61,-1 2-40,0 1-61,-2 2-18,4 1-1,-1 1-13,3 2 17,-4 1-38,8 6-36,-1 2 4,-1 2 11,4 3-33,-5-1-2,4-2 2,3 3-13,-6-3 16,-1 1-40,-1-2-6,0-2-8,-2-6-4,0 2 85,-1-4 13,-1 1-23,2-2 4,-4-1-5,0-1-2,0 0-16,0 0-13,7 0-12,13-18 8,-11 6-17,1-4-6,0-3-12,-1-2-13,0 0-3,1-1-22,0-1-39,-1 0-25,3 3 4,-6 0-86,1 2-35,-3-3-24,-4 3-63,2 0 24,-2 10-284,-11-12 39,3 6-3,-8 2 38,0 0 28,2-1 24,-9 3 27,-4 0 68,1 2 16</inkml:trace>
  <inkml:trace contextRef="#ctx0" brushRef="#br0" timeOffset="254947.3485">8612 6254 865,'-3'-1'362,"-1"1"-78,4 0-21,-3-1-36,3 1 2,0-2-22,5-1-26,8-2-19,3-2 13,4-1-57,3 1 20,6 3-36,-2-5-18,0 4 9,2-1-34,-1 1-3,2 0-13,4 2 3,-4-2-6,1 1-34,-7 2-40,3 2-13,-2-2-37,-7 2-48,-3 0-24,-8 0 15,3 0-225,1 13 27,-11-7-91,-3 2 27,-3 5 85,-6 1-4,-1 4 19,-5 0-22</inkml:trace>
  <inkml:trace contextRef="#ctx0" brushRef="#br0" timeOffset="255185.5546">8578 6915 516,'0'5'358,"6"-2"-74,-3-1-38,7-2-21,13-3-23,-12 3 3,28-8-20,-12 3-27,4-1-15,-2 1-17,2-1 7,0 0-46,-1 1 14,1 1-20,-2-1-6,3 0-12,-3 1-24,-4 1-7,-4 1-60,-8 1-24,-1-3-21,-4 3-15,-1 0-48,-3-1 14,-4 2-188,0 0-70,0 0 25,0 0 23,0 0-16,0 0 45,-13-9-14</inkml:trace>
  <inkml:trace contextRef="#ctx0" brushRef="#br0" timeOffset="263800.0836">8878 8085 314,'0'0'344,"0"-14"-25,-13-7-64,11 16-6,2 0-23,0 1-20,0 3-37,0-2-17,0 3-4,0 3 21,0 1-27,0 3-8,6 16 11,-6-13-15,5 27-15,-5-7-6,2 0 7,-2 0-26,0 3-24,0-1 22,0-17-24,0 7-6,0 7-7,0-1 6,-11 29-7,7-32-5,1-3-4,1-2 18,2-6-5,0-3-35,-2-3 10,2-8-3,0 7-20,0-7 0,0 0 31,0 10 4,0-12-3,0-2-44,2-14 1,0 2 39,-2 6-22,7-25-1,-3 11-20,1-5-3,-3-3 1,2 2 0,1-3 2,0-2 26,-1 0 15,1 0-11,1-1 7,-2 5-23,0 1-2,0-2 1,0 6 1,-2 2-2,1 1 22,-1 5-23,0 6-2,0 2 12,0 4 8,-2 4-2,0 1-2,0 1-22,0 0 2,0 0 2,5 27-2,-3-9-1,3 6 1,-3 1 0,3 2 1,-3-1-1,2 1 12,1 1 4,-1-2-13,3-1 20,-4-2-15,3 0 8,-1-5-5,-1-2-14,4-2 0,-4-4 1,0-1 0,2-4-14,-3-2 3,3-3 3,-6 0 1,12 0 1,12-17 1,-8 6-18,-1-3-2,-1-3 18,0-3 19,0-3-9,-1 2-15,-2-3 6,3-1 2,-1-1-11,-4 0 0,0 2 18,-1 0 7,-3-2 8,-1 6-15,0 2-1,0 5 2,-2 3 26,-2 10-2,0-9-2,0 3 12,0 6 9,0 0-30,2-7 18,-2 11-21,0 3 25,-2 14-5,2-8-13,0 7 32,0 7-29,0 2-15,0 1 12,-10 32-21,6-30 13,0 0-23,1 1 3,-1-3-58,4 1-8,0 0 20,0-4-37,0-14-22,0 4-16,0 0-23,15 14-28,-1-24-15,1-1 20,-7-6-195,5 0-34,21-13 30,-12 3 27,-1-3 18,1 0-9,0-2 7,-5 1 9</inkml:trace>
  <inkml:trace contextRef="#ctx0" brushRef="#br0" timeOffset="264418.8702">9530 8251 645,'7'-15'265,"-3"0"-16,-2 5-16,3-6-24,-5 16-10,0-10-9,0 2-11,0 1-9,-14-2-10,7 6-41,2 2 0,-3 1 15,2 2-34,-3-2-26,-18 12-2,13-4 12,-1 2-23,2 3-16,1 0 7,3-1 3,-1 1-13,4 0 3,1 2-6,3-4-4,0-1-13,2-2-12,0-1 3,0-7-24,13 16-16,-3-14-9,1 0-6,1-2-27,1 0 10,-3 0 12,19-11 3,-10 4 5,0-2 4,0 0-8,-4-2 17,1-2 2,-3-2-5,1-4-10,-3 1 18,-4 1 8,4-4-7,-4 3 8,0-2 29,-3 4 0,4-1 30,-4 3-4,0 3 6,-1 4-6,-1 1-16,-2 0 17,2 3-13,-2-1 24,2 4-34,-2 0 2,0 0-1,0 6-5,0 0 10,0 0 3,-2 16-3,2-12 10,-7 23-35,5-9 23,0 0-7,2-12-14,0 4 0,11 23 23,-5-19-9,4-2-17,-2-2 10,3-3-5,3-3-11,-2-7-13,1-3-33,-4 0 6,4 0 0,23-15 3,-14 3-1,-1-4-9,-1-1 15,2-3-3,-1-3 11,-2 0 8,0-4-19,-4-3 5,4-3 10,-3 0-1,-1-3-4,1 1-1,-7 2 32,0 2 26,-5 0-3,-2 5 26,3-2 26,-4 3-7,-1 3-8,0 5 30,0 9-17,0 1-33,0-1 15,0 8-2,0 0 1,-8-5-2,8 10-4,0 2-12,-2 13 12,2-8-38,-2 26 24,2-7-4,-1 2-3,0-1-11,1 2 4,-2 0-22,2 0 13,-1-1 15,1-16-23,0 8-37,0 4-14,0 1-16,0-2-30,15 25-23,-7-32-26,1-6-4,2-3 13,2-5-167,-4-6-52,0-1-52,-9 0 10,8 0 33,7-21 20,-6 8 19,0-2 35</inkml:trace>
  <inkml:trace contextRef="#ctx0" brushRef="#br0" timeOffset="264891.2183">9918 8043 714,'-17'-7'272,"2"4"-47,5-1-18,3 2-45,0 1 5,4-1-28,2 2-21,2-2-5,2 1-29,15-2 1,0-1 2,-2-2-18,5 2-5,2-1-21,5-1 14,-2-1-18,4 0-16,-1 0 5,0 1 7,-4-1-22,-4 2-4,-2 0 12,-1 1 7,-7-1-12,3 0 12,-5 2-25,-2 3 17,-7 0-20,0 0 9,8 0-2,4 14 14,-11-7-14,5 10-3,-4 3 8,0 0 6,1 2-22,-3-10 6,0 6 4,0 1 5,0 3-19,0-1 4,0 2 9,0-1-17,0-1 8,0-1 5,0-1 5,0-4-8,0-1-1,-9 6 16,7-13-14,0-2 5,1 1 23,1-3 23,-2-2-30,2 0 14,2-4-23,-1 0-1,3-2 4,4-10 7,1-1-1,5 1-17,1-2 8,1 4 9,0-1-12,0 0-15,-1 2 12,2 2-2,-3 2 6,2 1-4,-2 4 0,-1 3 7,-13 0-10,9 0 19,8 10-18,-13-5 8,1 1-14,1 7 10,-2 2-28,0 1-25,-4-9-20,0 5-21,-13 18 7,3-12-183,-5 2-115,2-1 2,-5 2 24,-1 0 25,-2-2 8,-4 0-7,1-2 5</inkml:trace>
  <inkml:trace contextRef="#ctx0" brushRef="#br0" timeOffset="265260.1592">8809 8667 658,'-27'-1'343,"9"0"-34,18 1-67,-7-5-21,14 1-31,20-2 27,3-1-7,10 0-3,8 0-14,9 0-21,8 0-16,5 2-17,8-2-6,8 1 2,6 2-7,4-1-3,5 2-14,1-2-25,3 2 1,4 3 3,-3-2-2,-2-1-25,-1 2 12,-6 1-12,-3 0-10,-8 0-11,-4 0-9,-10 0 28,-9-2-28,-8 2-26,-10-1 18,-4 0 18,-5-1-15,-4-2 18,-6-1-30,-11 1-13,-3-1-36,-5 2 3,-4-1-85,-3 4-20,0 0-25,0-7-17,-18-11-45,11 4 19,-1 1-254,2 0 1,2-3 55,0-1 14,4-1 8,0 8 42,0-5 21,10-21 33,-1 16-17</inkml:trace>
  <inkml:trace contextRef="#ctx0" brushRef="#br0" timeOffset="265451.8123">11204 7964 227,'-3'-5'448,"3"0"-100,-2 2-45,2-1-37,-1 2-26,1-1-53,0 3 21,0 0-50,-2 0-95,0 0-62,2 1 0,-1 1-365,-2 2 23,0 0 24,2 1 24,-1 1 15,2 15 10</inkml:trace>
  <inkml:trace contextRef="#ctx0" brushRef="#br0" timeOffset="265608.9399">11128 8292 756,'-4'3'297,"0"0"-25,1 0-48,1-1-46,-1-1 9,2 2-76,-1-3-45,1 1-49,1-1-79,1-1 6,3 1-305,0-3 4,10-4 23,0 0 39,2-5-38</inkml:trace>
  <inkml:trace contextRef="#ctx0" brushRef="#br0" timeOffset="265800.1846">11405 8139 613,'0'0'414,"0"-1"-43,2 1-43,-2 0-38,3-2-37,2 2-30,2-1-23,14 4-46,-11-3-29,8 0-57,3 0-83,22-9-82,-22 7 10,1-1-336,-1-1 33,-4 2 2,0-2 29,0-1 43,-2 0-8,-5 2 54</inkml:trace>
  <inkml:trace contextRef="#ctx0" brushRef="#br0" timeOffset="267506.343">8247 9310 487,'0'0'368,"0"0"-73,-14-14 31,14 14-75,-17-21-35,15 17 10,2 2-33,0 0-25,2 1 18,0 2-1,2 0-55,-1 3 9,15 7-31,-3 1 7,-1 4-18,-1 2-2,4 2-10,0-2-10,1 2-8,-3 1-6,4 3-28,-1 1-14,-5 0 29,-2 0-17,1 1-22,-1-1-5,-4-1 7,2 1-30,-5-3-13,7 2-46,-8-6-8,-2-5-31,2-3-37,-1-2-25,0-3 16,-2-2-167,2-3-93,-2 0 5,0 0 28,0 0 23,6-10 38,-6 4 9,0 1 20</inkml:trace>
  <inkml:trace contextRef="#ctx0" brushRef="#br0" timeOffset="267780.9537">8499 9370 481,'-3'-5'314,"2"0"-45,1 1-18,-1 1-40,1 3 15,-4 0-26,0 2-21,0 3-11,-4 4 11,-1 5-18,-4 3-36,1 1 0,-3 3-7,1 0-7,-1 0-27,1 3 10,1 0-8,-6 0 3,4 4-27,-3-3-8,0-1 8,0-1-19,3 0-9,-3 0 15,3-3-21,-2 0-2,3-3-9,1-3-10,4-1-22,1-6-52,5-5-34,3-2-63,1-8 15,7-3-317,1-4 47,4-1 31,3-1 25,1-3 27,0 0 32,-1 0-11,1-2 14</inkml:trace>
  <inkml:trace contextRef="#ctx0" brushRef="#br0" timeOffset="268147.0343">8955 9222 209,'0'-3'411,"-2"0"-75,0 0-36,-1 0-28,-1 3-44,-1-2 6,0 4-33,-10 5-20,-1 2-9,3 4 3,-3 2 1,5 5-34,-3 1-18,1 2-7,2-2-20,-3 4-33,5 1 3,0 2 3,0 6-8,2-1 30,-2 1-10,3-1-64,-2 2 41,4-5-28,2 2-59,2-18-18,0 8-44,0 1-38,12 20-32,-6-26 14,3-5-291,2-4 5,3-6 30,-1-2 24,-5 0 21,17-10 22,-6 3 14,-1-5-2</inkml:trace>
  <inkml:trace contextRef="#ctx0" brushRef="#br0" timeOffset="268578.2148">9081 9407 348,'0'-8'403,"-1"1"-75,-1 2-40,2 0-24,0 2-35,0 2-13,-2 1-15,0 0-13,0 3-37,2 1 13,-2 1 1,2-1-56,0 3 2,-2 9-21,2-9 4,0 2-10,0 2-9,0 3-37,0-1 42,10 17-34,-3-16-1,0 1-32,2-3-3,-2-4 20,4 2-47,0-2 9,-4-4-32,4-1-15,-3-2-4,-8-1 4,0 0 17,8 0 3,14-12-16,-13 4 22,-2-4-5,1 1 18,-1-3 4,5-2-20,-5 0 25,-1-1-11,1-2 10,0 3-17,-1-1 44,-1 2-14,-1 0 17,-2 5 20,0 1 46,-1 4-1,1-1-17,-2 1-6,0 2-34,2-1-12,-2 4 31,0 0-14,0 4-20,-2 1 8,2 0 1,0 2 6,7 8-2,-7-7 12,5 20-47,-1-7 24,0-2 24,1 1-37,3-3 4,-4 5-46,0-2-20,0-1-40,0-1-47,1-4-46,-1-5 17,4-4-263,-2-2-4,-1 0 31,-5-3 42,6 0 32,1 0 27,15-15-4,-9 3 11</inkml:trace>
  <inkml:trace contextRef="#ctx0" brushRef="#br0" timeOffset="268941.2296">9501 9022 451,'-8'-7'379,"2"2"2,2-1-72,1 3-43,1 1-48,2 0 20,0 0-54,4 4-14,-1 1-32,15 5-5,1 3 4,0 3-25,4 3 1,1 3-35,1 3-3,2 3-7,-2 0-11,-1 6-17,-2 1 10,-1 1 14,-3 0-22,-7 3 12,-3 2-21,-2-1-4,-4 2-5,-2-19 2,-16 43-14,3-21-10,-5-3 28,-1-1 10,-1-2-24,-2-3 3,-3-5-20,5-1 21,-4-3-26,1-3 15,10-3-7,-4 0 0,5-4 4,0-3-17,3-6-64,5-5-47,4-1-46,-1-7 15,4 1-293,7-7 11,5-4 8,2-2 35,-1 0 57,5-3 17,1 0 46,3-2-20</inkml:trace>
  <inkml:trace contextRef="#ctx0" brushRef="#br0" timeOffset="269391.4606">10217 9431 585,'-2'1'289,"0"0"-10,0-1-42,1 2-28,-1-2 6,2 1-34,0-1-29,-1 1 4,0-1-18,1 1-21,2 0-12,1-1-1,1 0-15,4 0-12,-1 1-11,14-1 5,-10 0-23,5 0 8,2 0-18,2 0 7,1 0 0,0 0-16,0 0-9,-1 0 7,0 0-11,-2-5 2,-5 5-7,-1 0-22,-3 0-26,9-11 9,-14 11-57,0 0-20,-1-2-17,-3 2 11,0 0-165,0 0-119,4 0 18,-8-1 29,2 1-5,-1 1 21,-3 1 6</inkml:trace>
  <inkml:trace contextRef="#ctx0" brushRef="#br0" timeOffset="269707.2943">10186 9600 529,'-3'5'268,"1"-2"-13,0-1-11,0-1-35,4 0-9,1 2 1,-1-1-12,4-2-34,1 0-23,11-3 9,-3 2-51,-5 1 8,7 0-17,4 0-17,0 0 4,0 0-6,-1 0-18,-2 0-11,2 0 25,-3 0-8,12-11-5,-29 11-2,7 0-19,-7 0 4,9 0 18,-1 0-44,-8 0 6,0 0-2,8 0 2,-8 0 0,6 0 6,-6 0 1,0 0-22,0 0-28,0 0-7,11-5-28,-13 5-13,2 0-10,-2 1-31,-1 0 12,1-1-95,-2-2-89,-1 3-80,0-1 11,-1 0 25,1 1 19,-3-2 21,1 0 1</inkml:trace>
  <inkml:trace contextRef="#ctx0" brushRef="#br0" timeOffset="276251.4358">9099 9357 280,'0'0'277,"0"0"-60,0 0-34,0 0-9,0 0-4,0 0-2,0 0-24,0 0-14,0 0-11,0-13-6,0 13-4,0 0-10,0 0-24,0 0 13,0 0 16,0 0-25,0 0 0,0 0 12,0 0-25,17 8 12,-19-2-10,0-1-6,-5 8-2,3-1 13,2-2-30,-5 3-6,0 1-2,3-4 24,-1 4-29,3-3 22,-4 3-19,2-5 11,2 0-1,0-1-31,-2-1-3,2-2 8,2 1-1,-1-2-3,1 0-3,0 1-4,0-5-10,0 0 19,0 0-11,0 7 21,0-7-20,0 6 6,14 4-18,-11-7 18,1-3-4,3 1-5,-1 1 21,-2-4-29,1 2 14,2 2 11,-7-2-17,0 0 0,7 0 14,1 0-14,-8 0-1,17-12-8,-11 8-1,7-1 7,-3-3-2,-4 2 0,-1-1-2,8-3 10,-3-1 1,-4 3-3,-2 1-20,-1 0 11,1 1-1,0 2 2,-1-1-1,-2 1-7,3-1 15,-2 1 3,0-1-10,0 1 10,1-1 7,-1 1-20,0 0 3,0-1 1,0 1 1,0 1-5,4 0 6,-4-1 33,-2 1-34,4 1 9,-2 0 9,-2-2-7,3 2 3,-3 1 3,2-2-10,-2 2 7,2-1-21,-2 2 17,0 0 22,0 0-12,0 0-2,0 0-7,0 0 2,0 0-8,0 0 21,0 0 2,0 0-17,0-7 2,0 7 17,0 0-7,0 0 4,0 0-5,0 0-14,6-9 10,-6 8 0,0 1-18,0 0-10,0-1 27,-2 2 4,0-1-31,2 2 3,0-1 26,0 2-12,0-2-2,-2 1 0,0 1 25,2-1-16,0 1 6,0 0-24,0 1 21,-2-1-4,2 2-11,-3-1-1,3 1-6,-2 1 18,2 0-1,-2 0 0,0 0 1,0 10 2,-1-5-14,0 0 7,3-1 4,0-2 5,0 1 2,0-4 3,0-5-24,0 6-15,12 14-22,-5-13-58,6 3-99,3-4 18,7-1-297,1 0 39,3-4 30,-13-1 29,7 0 27,32-10 8,-22 10 52,-2-7-13</inkml:trace>
  <inkml:trace contextRef="#ctx0" brushRef="#br0" timeOffset="279763.4255">11246 9127 732,'0'-15'286,"0"15"-22,0-13-32,12-5-18,-17 13 16,2 1-35,-1 1-14,-1 2 8,-1 1-3,-1 1-22,-11 6 26,1 4-20,-3 2-16,3 4-3,0 4-9,0 4-1,0 2-24,-1 5-1,0 2-10,0 2-15,1 0-20,2 3 14,1 1-25,4 2-7,2-3-15,2-1 24,4 0-32,2-21-13,0 8-24,19 29 0,-5-30-73,1-2-43,5-7-47,4-3-42,0-5 20,3-4-285,-11-3 37,7 0 33,25-15 10,-25 0 23,1 1 5,-4-5 63,5 2 2,1-2 8</inkml:trace>
  <inkml:trace contextRef="#ctx0" brushRef="#br0" timeOffset="280083.9831">11562 9232 874,'-1'-6'350,"1"1"-40,0 2-29,-2-1-14,1 1-31,0 2-22,-1 2-19,-1 1-21,2 1-9,-2 2 22,1 1-10,-3 11-19,-2 2-9,1 0-10,1 1-26,1 2 7,-1-1-32,4 2-4,-3-4-10,0 4-20,0-2 22,-1 0-19,0-2-4,2-1-9,1-1-2,1-5-4,0-2-82,1-10-56,0 9-22,0-2-38,0 0-27,0-7 16,7 10-268,-5-10-40,2-1 48,3-3 56,-3 0 3,10-6 9,-1-1 57,1-1 18,0-1 9</inkml:trace>
  <inkml:trace contextRef="#ctx0" brushRef="#br0" timeOffset="280323.7159">11673 9400 707,'0'0'349,"1"0"-58,-1-1 8,1 1-52,0 0-19,3 0-11,2 0-25,-1-1-7,1 1-30,2-1-36,3 1 2,2 0-33,6 0 26,0 0-40,22-7 6,-24 6-30,-1 0 0,-4-1-58,1 1-11,-4-1-28,-1 0-33,-2-1-47,1 1 11,0 0-258,-2 0-21,0-1-2,-1 1 36,0-1 37,0-1 19,5-7 16,1 2-14</inkml:trace>
  <inkml:trace contextRef="#ctx0" brushRef="#br0" timeOffset="280835.9415">12082 9176 436,'-2'-1'383,"2"-2"-77,0 3-20,-2 2-20,2-1-4,-1 2-29,0 1-29,-4 10-24,1 2 3,0 2-17,1 2-49,0 5-11,-3-1 2,2-1 5,0 2-39,0-1 25,2-2-9,1-2-11,0 2-32,1-13 17,0 5-12,0 0-14,0 1-5,12 11-2,-9-18-4,4-3-3,4 4-7,-1-4-22,-1-3-8,2-1 15,-3-1-50,3 0-9,15-12 2,-9 5-15,-3-4 9,0-1-3,2-3 3,-2-3 17,0 0-6,0-1 4,-4-2 22,1 4-4,-2-4-11,-1 3 42,-1-1-6,-1 2 2,1 2 12,-2 1 50,-1 3-11,-3 2 21,2 3 10,-2 0-25,0 0-6,1 2 26,-1 0 15,0 3-25,0-1 7,-1 2-22,0 0 5,0 0-10,1 13-2,-2-6-3,0 11 12,1-8-22,0 7-5,0 4 1,0 1-6,0 0-6,0 1 14,0-1-3,0 0-70,0-1-14,0-3-49,0 0-30,11 13-34,0-19-40,0-9 18,8 0-263,1-3 5,-10 0 45,5 0 29,24-12-27,-20 1 26,3 1 77,-1-3 6</inkml:trace>
  <inkml:trace contextRef="#ctx0" brushRef="#br0" timeOffset="281230.9823">12648 9018 957,'-2'-4'339,"-2"1"-26,2 2-52,1-3-41,-1 1 16,2 0-29,-1-1-48,4 2-20,-1 0 3,2 2-8,1-2 6,0 4-53,12 5 17,-7-3-10,6 8-25,2 3-23,-6 4 10,3 0 1,-1 3-1,-2 2-6,-5 2-5,1 1-14,1 5 22,-5-2-34,-2 1 17,-2-15-33,0 10 14,-16 36 1,9-28 2,-8 0 8,0 1-33,-3-7 3,0-1 0,-1-1 1,2-2 0,-2-1 0,0-7-1,3 1 33,-1-2-20,1-2 1,1-5-34,3-6-62,12-2-36,-7 0-89,-5-11 21,10 3-259,3-1 8,-1-3 22,0-7 35,18-26 40,-9 18 1,6-4 18,2-2 11</inkml:trace>
  <inkml:trace contextRef="#ctx0" brushRef="#br0" timeOffset="281906.0049">12975 8631 707,'-2'-5'274,"1"1"-20,0 1-32,0-2-38,0 1-7,1-2-25,0 2-19,2-1 0,1 2-23,1-2-23,0 1-9,8-4 12,-1 1-19,2 0-15,0 2-6,-1 2 13,-1 1-10,-2 0-18,0 1 16,-2 1-9,-7 0-21,0 0-4,8 0 6,-8 0 12,8 0-5,5 12-21,-11-9 0,0 1 7,0 0-6,-1 2 11,-2 0-11,1 0-10,0 0 14,-9 16-8,0-12 7,2 0-14,0 0 10,-1-3-12,0 0 10,1-2 14,2 1-12,1-2 0,0-1 2,1 1-10,-2 0 2,2-2-11,0 3 15,0-3-15,2 1 3,-1-2 8,1 1 0,1 0-7,0-2 14,0 0-4,0 0-3,0 0-9,12 9 15,-7-6-11,1 0 6,-1-1-13,1-1 4,10 4-1,-8 0 13,-2-2-10,2 0 9,-2 1-11,-4-1 9,1-1-13,-3-2 15,0 0 26,0 0 9,0 6 14,-19 11-16,7-10 10,-4 4 23,0-2-8,-4 0 20,0-2-8,1 1-9,-2-1 23,3 0-19,0-4-7,1 2-8,7-1-4,-1 0-7,4-1-3,1 0-148,-1-2-64,4 1 15,0-2-322,1 0 7,1 1 43,1-1 36,0 0 26,1-3 25,0 1 16,3 0 23,0 1-27</inkml:trace>
  <inkml:trace contextRef="#ctx0" brushRef="#br0" timeOffset="290479.6464">13490 9006 599,'0'0'383,"0"0"-33,0 0-67,0 0-39,-13 0-26,13 0 0,0 0-29,0 0-24,0 0-17,0 0-17,0 0-13,-4 1-13,14 13-12,2-4-9,1 8 42,0 1 10,-1 3-27,-1 0-10,0 1-10,0 3-9,-2-1-25,2-1-6,-3-2-21,-1-1-11,-2 0-4,1-3-18,-1 0-62,-1-4-13,-4-3-35,2-2-16,0-3-22,0-2-13,0 0 14,0-4-168,-1 2-85,-1-2 10,0 0 28,0 0 22,0 0 15,2-12 13,0 8 16</inkml:trace>
  <inkml:trace contextRef="#ctx0" brushRef="#br0" timeOffset="290716.2266">13683 9095 212,'0'-5'439,"-1"-2"-95,2 3 3,-3 1-53,2 1-37,-2 2-27,-2 0-5,1 2-41,-7 7-2,-1 1-5,0 5-22,-1 0-18,-1 4-20,1 4-26,-2-2-13,2 1 13,-1 1-45,0-3 19,-1 1-2,0 2-8,3-1-49,4-1-40,-5-4-57,5-2-36,2-4 11,1-1-325,4-5 7,0-5 40,0 0 29,13 2 12,3-6 30,1 1 33,2-3-11</inkml:trace>
  <inkml:trace contextRef="#ctx0" brushRef="#br0" timeOffset="291223.7898">13988 9288 655,'-1'-2'311,"-1"1"-23,1 0-49,-1 2-6,0-1-9,-2 2-51,1 1-3,-11 4-17,3 3-16,5-1-6,0 0-12,-3 3 0,5-2-6,-3 5-38,1 4 12,1-5-33,-1 1-6,3-3 14,0 5-13,3-4 2,0-13-22,0 10 20,0 0-8,0-1-12,0-2-17,12 6 6,-8-8 12,8 3-14,4-4-10,-5 0 21,-2-4-3,-9 0-24,14 0-17,14-12 0,-15 2 40,2 0-21,-5 1 6,2-3 4,-2 3 7,-3-7-5,0 1-3,-4 3-10,-3 2-13,1-2 23,-1 12-3,0-11-20,-14-13 47,7 11-15,-4 3 5,1 2 10,-5 1-39,0 3 4,-1-2 9,-1 4-4,2 2-16,-3-2-61,5 2-38,13 0-80,-8 0 16,1 0-257,7 0-1,0 0 49,0 0-2,-14-10 50,17 5 21,8-3 0,0-2 3</inkml:trace>
  <inkml:trace contextRef="#ctx0" brushRef="#br0" timeOffset="291640.6492">14426 9101 605,'-2'0'349,"1"-1"-51,0 1-35,2-1-36,3 0-18,-2 1 19,1-3-43,2 2-2,1 0 7,12-4-22,0 3-44,5-2-26,0-1-14,2-2-14,0 4 38,3-3-39,-2 0-4,2 1 0,1 0-2,-5 2-55,1-3-3,-3 0-24,-2 1-27,-5-1-17,2-2-6,-6 5-16,0-1-20,-2 2-28,-4-1 13,0 0-119,-1 0-53,0 2-66,-2-3 26,0 2 22,-1-1-24,0 1 10,-1-2 8</inkml:trace>
  <inkml:trace contextRef="#ctx0" brushRef="#br0" timeOffset="291895.8156">14708 8874 424,'-4'-2'350,"1"1"-25,1 1-41,0 0-9,-1 0-22,1 3-23,1-1 3,-1 3-27,1 2-25,-3 9-19,1 5 38,-1 1-51,1 3-6,1 4 5,-4 0-32,2 1-16,-2-4-17,-1 0-13,2 2 15,-4 1-25,2-3-8,1-2-3,-3-1-6,7-4-112,-4-2-61,2-7-67,1-3 17,3-7-316,0 0 47,0 0 33,9 5 65,-4-9 23,4-8 24,2-4 19,4-3 16,-3-3-20</inkml:trace>
  <inkml:trace contextRef="#ctx0" brushRef="#br0" timeOffset="296748.499">15421 8768 259,'0'-14'343,"-14"14"-57,14 0-42,0 0-16,0 0-29,0 0-5,0-12-30,0 12-17,-19-20-2,20 17-21,-1 0-19,1-1 0,2 2-24,-1-2 1,3 1 12,9-5-27,-4 3-22,0 2 6,1 1 8,4-3-29,-1 5 9,-14 0-9,13 0-9,11 12 6,-11-3 4,-5-2-6,2 5-14,-6-2-8,1 4 2,-2-2 1,-3-12 0,0 11-3,0 3 23,-15 16-19,7-12-4,-1-2-3,-3 0 1,-2-1 7,1-2 6,-2 2-6,0-1 8,-2-2 5,0-2-29,3-1 17,-5-1 2,2-1-11,4 0-4,1-4 9,7-2 10,-2-1 0,2 1-17,0-1 10,5 0-4,0 0-10,0 0 9,-5-5 1,7 5 7,3-3-15,1 2 5,9-3 1,3 1-6,1 1 18,0 2 8,-3 0-21,-6 0-18,5 0 20,21 16-4,-15-7-2,-3 1 0,-1 1-10,-6 5 1,-1 0 12,-5 1 22,1-1-32,-5 2 12,-1-10 5,0 7 15,-17 15 15,7-10-6,-6-4 12,2 3-24,-2-3 23,-2-1-21,-3-1 36,-1-2 7,-2-2-19,1 0-7,0-3-6,-1 1-2,2-5 13,3 1 5,-1-4-34,7 1 17,2-1-31,6 3 29,0-3 1,5 0-64,0 0-38,0 0-21,-7-10-48,9 5-63,7-7 18,3-3-247,3-1-2,2 3 30,1-2 27,3 2 41,-5 1 46,3-3-10,1-2 26</inkml:trace>
  <inkml:trace contextRef="#ctx0" brushRef="#br0" timeOffset="297472.4962">16123 8479 732,'0'-3'227,"1"1"-48,-3-1 1,-1 2 2,-1-2 3,1 1-33,2 1 16,-2 0-27,0 1-13,-1 4-7,-7 4 19,-2 1-12,1 5-3,-2 5 13,4 2-1,-3 1 2,0 1-41,4 2 11,-5 2-11,6 7-11,-5 0-9,0 5-8,2-2-7,2 3 29,-1 1-20,3-2-12,3 0-3,4-3 4,-1-4-6,1-17-5,0 8-15,14 25-6,-5-21 20,3-3-20,0-5-3,5-2-114,2-6-17,-1-7-38,1-2-55,-6-2 19,5 0-228,22-13-29,-18 5 4,-1-2 53,-1-2 24,-3-1 7,-1-1 30,-1-2 12,-1 1-4</inkml:trace>
  <inkml:trace contextRef="#ctx0" brushRef="#br0" timeOffset="298475.0058">16424 8650 314,'0'0'416,"0"0"-69,0-13-46,0 13-24,-13-23-46,12 22 0,1 1-5,1 0-27,-3 4-21,2 0-4,0 2-48,-1 1-12,-1 13-14,-4-2 7,3 2-13,1 1-8,-1 3 7,1 0-48,2-2 3,-2 1-42,-1-3-44,1 1-30,2-12-51,0 2-29,0-1 13,0-1-317,0-3 26,0-6 37,11 11 24,-5-12 45,-2-1 37,10-4-29,4-3 24</inkml:trace>
  <inkml:trace contextRef="#ctx0" brushRef="#br0" timeOffset="298685.1434">16622 8761 334,'0'-1'491,"3"-1"-119,-3-2-55,1 3 20,1-2-43,0 0-38,2 1-30,1 1-45,2 0-13,10-4-19,1 0-17,4 1-55,-1-3 6,2 5-70,-1-1-8,1-1-64,-3-1-43,6-1-36,0-1 13,-3 0-321,2 0 31,0 1 27,-2 0 39,-5-3 38,-1 3 4,-2-2 41</inkml:trace>
  <inkml:trace contextRef="#ctx0" brushRef="#br0" timeOffset="299134.8754">17069 8554 959,'-3'-1'359,"1"-1"-32,-1 1-43,1 1-18,1-1-29,-2 2-23,0-1-39,2 3-20,-2 0-10,0 1-16,-3 8 10,2 1-14,2 4-15,-1-5-10,0 7-13,3-5-7,0-5 7,0 4-27,0 3-7,13 17 16,-4-14-30,-2-2-3,1-1-13,2 1-26,0-4 11,0-3-17,1-2-30,1-1-17,-4-4 7,1 0-26,-1-3-7,-1 1 7,1 0-14,-8-1 0,0 0 10,24-14-3,-11 2 20,-2-1-16,0 1 19,-1-2 3,-1-2 12,-3 1-15,0-3 17,-1-1 22,0-1 15,-1 5 19,-2 3 17,0 1 2,-1 2 24,-1 2 30,1 1-19,-1 0 3,1 2-21,0 0 1,-1 2-5,0 2 10,-1 0-27,0 2 44,0 2-34,1-1 24,0 4-53,-2 8-3,2 0-6,0-7 54,0 4-33,0 4 10,0 1-9,0 2-55,15 17-7,-12-18-42,5-2-50,-2-2-38,2-1 16,-2-6-182,0-1-94,2-3 21,-2-1 28,1-1 24,0-1 36,0 0 30,15-16 2</inkml:trace>
  <inkml:trace contextRef="#ctx0" brushRef="#br0" timeOffset="299501.0891">17410 8379 891,'-1'-4'302,"-1"1"-21,1 1-48,0 0 18,2 1-50,1-1-39,1 2-5,3 2 0,12 2-7,1 5-30,4 1-18,-1 3-26,1 6-9,0 1 3,0 2 1,-2 1-31,-2 3 19,-5 1-17,6 0 0,-10 1 4,-1 4-7,-3-2 16,-5 2-25,-1-15 3,0 6-22,-15 28 22,5-23-22,0 1 43,-2-3-32,-6-2-5,0-1 33,2-1-2,-5-3-46,0-1 10,2-2 3,-2-1-25,1-5 30,5-2-62,0-6-39,4-2-62,11 0 12,-18-16-220,12-1-85,-1-3 26,4-5 9,3-3 39,0 13 48,0-9 33,12-32 11,-3 18 11</inkml:trace>
  <inkml:trace contextRef="#ctx0" brushRef="#br0" timeOffset="299922.9845">17780 7869 340,'5'-9'416,"-3"1"-84,-1 2-55,1-1-44,-1 0-23,7-3-7,-4 1-12,3 3-60,5-3-5,-1 1 0,-2 4-8,1 0-26,-2 2 12,-1 1-31,1 1-28,-8 0 5,0 0-8,0 0-8,13 10-6,-12-4 8,1-2-12,0 1 1,2 12 6,-4-10-9,0 4-6,0 1-6,0 3 23,-15 17-11,6-13 15,-2 0-25,-1 1 24,1-1 0,-1 1 17,2-4 4,-6-1 23,5-1-8,-1-1 2,4-2 6,1-3-12,2-1-5,2-1 11,1-2-5,-1-1-8,3 0-13,0-3-22,0 0 23,11 1 18,-4-1-31,13-1 6,-9 1-25,6 0-8,2 0-1,4 0-89,21-9-45,-26 8-35,3-1-58,-3 0 19,-1 2-270,-17 0 9,10 0 47,5 0 51,-1 0-5,10 12 25,-17-10 22,-2 2 24,-2 1 27</inkml:trace>
  <inkml:trace contextRef="#ctx0" brushRef="#br0" timeOffset="300302.066">18012 8810 461,'-2'3'511,"1"-3"-97,1 2-26,-1 0-39,-1 0-36,2 0-48,-2 2-16,2-3-29,0-1-29,0 3-21,-1-1-35,1-1-31,1 1-11,-1 0-123,0-1-68,-1 0-93,2 0 16,0-1-255,0-1 13,1-3 54,0 0 6,0 0 18,0-1 24,3-8 19,2-2 9</inkml:trace>
  <inkml:trace contextRef="#ctx0" brushRef="#br0" timeOffset="301143.1596">18523 8590 650,'1'-6'297,"-1"-1"-29,-2 2-15,-1 2 12,2-2-16,0 2-29,1-2-1,-2 2-12,0 1-47,1-1 0,-1 2-7,0-1-16,0 2-3,0 2 9,-2 1-27,1 0 2,-3 11-15,-2 0-13,2 2-7,-1 1 10,2 5-4,3-2-35,-1 0-1,1 1 18,0-2-40,2-9 21,0 6-14,0 2-19,12 17-9,-7-16 29,0-4-9,2 0-16,1-3 17,3-3 8,0 0-38,-1-4-21,1-5 3,0 0-14,-11 0 14,13 0-65,17-13 14,-15 7-4,3-2-9,-2-2 13,-2-4-13,-3-1 3,4-1 21,-2-2 10,-2-1-16,-1 1 13,-1-5 5,0 1 6,-2 1-1,0-1 10,-4 2 13,-3-1-22,4 4 30,0 1-10,-4 4 16,1 0 18,0 6 20,0-2 20,-1 4-11,0 4-2,0 0 9,0 0-3,-4-10-6,4 13-3,-1 1 39,0 1-17,-2 15-5,3-4-4,0-9-1,0 6-9,0 4-4,0 1-4,0 2-4,10 19 1,-1-21-23,-1 3 0,2-5-22,4 0-74,-3-5 4,-1 1-47,5-4-60,-2-3 16,-2-5-217,1 0-66,-5 0 10,5 0 88,13-15 16,-10 7 7,-2-3 30,2 1 17,-5-1 11</inkml:trace>
  <inkml:trace contextRef="#ctx0" brushRef="#br0" timeOffset="302756.3375">18891 7947 825,'0'0'247,"0"0"-36,0 0-13,0 0 0,0 0-20,0 0 11,0 0-38,-4 6-13,0 12-27,0-1 12,4 2-22,0-8-5,0 3-1,0 2-4,0 2-5,0 2-57,0 0-50,0-2-59,0 1 9,0 0-336,0-3 16,0 2 24,0-3 20,0-4 9,0 0 20,0-4-9</inkml:trace>
  <inkml:trace contextRef="#ctx0" brushRef="#br0" timeOffset="303441.4795">19368 8343 448,'0'-3'340,"0"1"-47,-1 1-23,2-1-26,1 2-31,0 2 2,1 0-44,10 5-9,1 5-15,-4 0 3,3 5-43,-3 0 0,4 1-16,-5 2 16,7-1-11,-9 1-25,4 0-6,2-2-38,1 0 8,-5-1-23,-2 1-34,2-3-16,-1-3-46,-1 0-3,-5-4-12,-1-2-45,0 0 13,1-4-171,0 1-89,0-2 27,-2-1 48,2 0 25,-2 0 11,0 0-48</inkml:trace>
  <inkml:trace contextRef="#ctx0" brushRef="#br0" timeOffset="303690.5784">19634 8344 401,'-1'-2'370,"-1"-2"-32,-2 3-44,2-1-11,-1 1-32,0 3-30,-7 6 4,-1 2-48,2 5 4,2 2-27,-3 1 5,-3 4-36,0-1-30,1 1 23,0 4-10,1-4-42,-2 1 24,0-1-10,-3 0-7,4 4-103,-2-5-18,6-1-67,-4-2-16,4-3 12,2-2-313,1-2 37,5-5 13,0-6 19,0 0-2,0 0 64,9 5 9,-2-6 8</inkml:trace>
  <inkml:trace contextRef="#ctx0" brushRef="#br0" timeOffset="303968.6046">19826 8635 751,'4'-2'391,"0"2"-97,-2-1-16,0 2-34,1 0-34,-1 2-10,1 2 19,-1-2-26,-1 3 0,4 10-18,-2 2-44,-3 1-27,0 2-10,0-11-10,0 6 7,0 3-9,0 3 5,0 3-9,0 0-8,-15 22-7,12-23-87,-5-5-42,5-1-73,-1-2-40,3-6 18,-1-2-277,2-8 17,0 0 37,0 0 39,7 9-11,-1-12 26,-1 1 10,14-9 22</inkml:trace>
  <inkml:trace contextRef="#ctx0" brushRef="#br0" timeOffset="304286.3704">20372 8501 861,'0'0'363,"1"-1"-7,0-1-93,1 1-38,0 0-18,3 0-6,1-1-29,-1-1-10,12 1-38,1-2 30,1 1-13,2-1-31,-1 4-16,3-1-52,0-3 27,2 1-53,0 1-17,-5-4-39,1 1-25,-2 0-31,2-1-3,-4 1-44,2 3 14,-4-6-142,-6 2-133,0 3 19,-1-1 6,-2 0 53,-2 0 38,0 1 12</inkml:trace>
  <inkml:trace contextRef="#ctx0" brushRef="#br0" timeOffset="304545.2754">20594 8309 677,'-3'-2'359,"-1"2"-9,2 0-45,-3 0-37,3 0-6,-2 5-30,-5 4-28,2 3 28,-2 3-29,4 5-6,-2 0-17,-1 3-29,-2 3 4,3 1-26,1-3-7,-2 2-20,-1 2 11,3-2-29,-2 1-9,2-1-20,3-2-22,-3 1-31,1-2-1,1-5-116,-1-3-83,4-4 19,0-4-306,1-7 32,0 0 37,0 0 21,7 7 13,-3-10 27,9-6 42,0-4 13,4 0-5</inkml:trace>
  <inkml:trace contextRef="#ctx0" brushRef="#br0" timeOffset="306737.3309">15327 10258 804,'0'-12'284,"-28"-12"-44,28 15-38,-1 2-15,4-1-13,-3 8-27,12-17-6,-2 3-5,1 4-51,5 1 15,-1 0-17,3 2-16,1 1-16,1 1 10,-4 2 3,4 3-1,-10 0-17,4 0 10,17 12-27,-18-5 15,1 5-33,-6 1 13,0 4-10,-4 0-2,-3 5 12,-1-11-5,0 6-8,-12 20 5,3-15 2,-2-1-5,-3-1 11,-2-2-9,2-1-19,-1 1 11,0-4 2,0-1 8,-4-2-2,9-1-12,-4 0-5,6-5 11,1 0-12,0-1 8,4-2 14,-1-2-15,2 2 8,2-2-22,0 0 2,4 0 12,0-1 5,0 0-13,3 1 4,8-5-7,4 1-4,-5 3 12,8 1 8,-1-1-6,-10 1 7,7 0-13,1 0-11,24 11 27,-23-5-17,0 2 19,-5 2-8,-1 1-1,-5 3-7,0-2-2,-3 4 3,-4 1 19,-2-6-7,0 3 5,-16 22-15,5-16 13,-4-1 17,-1 0 18,-2-1-7,-5-1-16,1-1 20,-4-3-16,-1 0 12,0-3 12,0-2-24,-2-3 29,0 0-33,16-5 21,-5 0-56,-20-13-23,27 0-43,-2-4-60,8-2-71,5 8 19,11-24-266,3 10 33,6 0 8,3-4 55,5-8 30,9 3 19,1-2 16,0 4-14</inkml:trace>
  <inkml:trace contextRef="#ctx0" brushRef="#br0" timeOffset="307221.2021">16389 9958 278,'-10'-11'327,"4"6"-62,-9 0-8,2 3-16,1-1-24,12 3-13,-10 0-29,-17 11 5,6-2 10,3 3-32,-2 2 15,8 5-40,-4-1 34,3 4-45,0 6 1,0 4-28,-1 4-11,6 2-8,-2 1-9,3 6-6,3-2 14,-1 2-19,3 0-5,2-22-6,0 12 0,0 5-7,14 41-32,-6-41-16,3-7-39,2-5-34,0-4-12,5-3-74,1-6 15,3-4-251,2-6-18,-10-5 53,4 0 26,6 0 22,26-16 13,-31 3-12,7 2 23</inkml:trace>
  <inkml:trace contextRef="#ctx0" brushRef="#br0" timeOffset="307541.7824">16653 10088 843,'-1'-4'338,"1"1"-36,0 0-30,0 1-52,0 1 8,0 2-25,0 3-7,0 0-49,0 4-12,-1 13 5,1-11-16,0 6 21,0 7-15,-13 27-57,8-19 17,1-3-25,-2 2-4,-1-5 7,3 4-22,4-18-45,0 5-4,0 2-28,0-2-51,0-3-37,0-3-56,13 4 14,-7-12-286,0-2 31,11-2 32,-7 2 25,19-13 36,-10-2 16,1 2 1,1-2 10</inkml:trace>
  <inkml:trace contextRef="#ctx0" brushRef="#br0" timeOffset="307743.2596">16968 10156 504,'-1'-3'402,"1"0"-79,-1 0-15,4 2-71,-1-3-20,1 2-22,3 0-41,2 1-10,-1-1-12,20-1-55,-1-3-31,0 3-66,2-4-72,-2-1 9,2 2-294,0-2-14,1 0 37,-1 0 47,1-1 5,-2 0 8</inkml:trace>
  <inkml:trace contextRef="#ctx0" brushRef="#br0" timeOffset="308187.3211">17475 9912 1007,'-8'0'322,"3"1"-19,-2 1-49,2 1-19,-9 7-14,5 1-44,-1 2 13,1 3-33,3-1-16,1 6-2,2-3-15,0 0 20,1 4-19,2-2-12,0-9-12,0 6-8,0 2-16,14 19-10,-6-21-6,1-1-8,0-3 4,3-2-25,3-2 3,1-2-4,1-3-52,-1-4-27,3 2-8,-11-2-5,20-12-25,-12 2 12,1-1-16,0-2 2,-3-3 4,-2 1-1,-1-3 19,-2-2-11,-1-3 15,1 0 19,1 0 1,-1 3 10,-5-4 22,2 6 29,-2 1 7,-4 8 8,3-1 19,-2 3 3,0 1 33,1 0-33,-1 4-3,-1 1-11,0 1 6,0 0-11,0 0-28,3 14 4,-2-7 9,2 11-1,-1 2 32,1 0-54,-3 1 40,1 2-33,-1 2 17,0-2-36,0 1-28,0-15-33,0 5-50,0 0-28,0 2 14,0-3-270,0-4-39,9 5 51,-6-12 47,-1-2 40,1-2-34,0-1 41,3-2 43</inkml:trace>
  <inkml:trace contextRef="#ctx0" brushRef="#br0" timeOffset="308559.4412">17686 9514 978,'-2'-4'302,"-2"0"-37,3 3-52,1 0-9,2 3-15,0 0-1,12 7-12,-1 6 1,3 2-62,0 1 15,4 7-4,5 2-11,-4 4-22,2 3-10,-1 1-28,-3 3 10,0 0-14,-2 1-17,-4 1 33,-6 1-28,-5 0-12,-2-19 18,0 10-21,-13 47 3,3-37 10,-7 0 11,-2-4-22,-1 0 15,-5-2-6,-1-2-4,-1-3-2,-4 0 15,3-4 3,0 1 6,1-6-5,3-1-4,5-2-5,2 0-110,-4-6-58,5-6-84,9-6 20,7-1-293,0 0 43,-3-5 43,15-3 36,-2-4 3,3 1 36,3-3 50,4 1-45,0-4 27</inkml:trace>
  <inkml:trace contextRef="#ctx0" brushRef="#br0" timeOffset="308729.8467">18083 10326 242,'2'3'546,"-1"-1"-137,0 1-67,0-2-42,-1 1-41,2 1-38,-2-1-34,1 0-73,-1 0-65,1-2-76,1-3 3,1 2-356,1-1 20,0-1 17,7-8 35,-1 2 19,1-5-91</inkml:trace>
  <inkml:trace contextRef="#ctx0" brushRef="#br0" timeOffset="309499.4051">18729 9797 445,'-3'-15'381,"4"6"-69,-3 0-12,1 2-2,-1 1-49,0 2 10,2 4-45,0 0-17,-4-7-43,3 7 0,0 2-15,-1 0-16,0 4-13,-2 9 22,-1 5 0,2 1-23,1 3-7,1 3-13,-1 1-9,2 0-38,0 1-5,0-3 23,0-13-7,0 6-5,10 21 1,-4-20-29,1-4 0,-1 2-12,2-5-21,4-4 15,0-2-40,4 1 3,-4-7-30,-4-1 24,5 0-6,17-12-2,-14 4-19,1-3 4,-1-1 11,0-3 10,-5-2 6,5-3 11,-2 0-1,-5-1-3,4-2-5,-4-2 2,-2 1 1,1 4 17,-4-2 15,-1 2-5,-2 1 23,3 2 14,-1 6 13,-1 1 17,-2 2-1,1 1 2,-1 2-3,1 2-35,-1 3 29,-1-1-5,1 3-6,-1 4-3,-1 11-4,1 1-6,1-9-1,0 7 6,0 3-5,0 2-19,0 2-12,0 0-1,0 0 1,6 24-33,0-26-7,0-5-42,1 0-14,0-1-52,-1-6-56,2-3 18,-1-2-278,-1-3 36,-6-1 50,0 0 27,25-10-49,-16 1 27,-1-5 44,3-3 61</inkml:trace>
  <inkml:trace contextRef="#ctx0" brushRef="#br0" timeOffset="309897.9085">19191 9316 464,'0'-5'286,"1"0"-30,0 1-42,1 1-8,0-2-25,2 1-24,1 1-39,-1 1-9,2 0 3,-1 2-18,1 0-30,1 0 10,-2 1 3,-5-1-26,18 10-8,-8-4-9,-5 0-4,-1 1 7,-2 0-6,-1 1-10,-1-8-3,0 11-3,-12 14 13,2-11-6,-2 1 21,-1 0-17,0-1 13,-5-1 17,-1 1-11,2-2 8,-2 2 18,2-1-1,2-2 29,0 0-3,2-6-15,6-1 2,1 2 0,4-3-44,-1-3 7,2 3-16,1-3 43,0 0-41,16 2-4,5-1-19,1 1-10,3 4-30,1-6-54,1 2-34,3 3-53,1-1 17,0 3-289,-4 0 30,3 0 31,-1 3 23,0-1 7,2 1 12,-4 4 10,3-2 7</inkml:trace>
  <inkml:trace contextRef="#ctx0" brushRef="#br0" timeOffset="310179.7486">19659 9907 582,'3'1'315,"-1"1"-43,2 0-30,0 1-49,9 6 11,-2 2-25,4 1-37,-1 3-4,1-1-37,1 3 20,-2 0-11,1 1-13,2 0-46,-3-3-34,-1 2-37,-3-2-43,2-2-55,-1-2 11,-6 1-260,2-4-1,-3-3 30,0-1 24,0-3 33,0-1 19</inkml:trace>
  <inkml:trace contextRef="#ctx0" brushRef="#br0" timeOffset="310432.9585">19935 9805 839,'-9'-2'335,"3"2"-32,-1 3-47,2 1-21,-5 10-6,-1 1-30,1 3-32,-6 3-37,5 2 14,-2 1-25,2 0-27,-2 2-9,2 4 12,0-2-34,-2 1-46,1-2-32,1-1-49,0-2-53,1 0 13,3-4-284,4-2-6,0-6 6,3-12 78,0 0-6,0 0 13,17 11-20</inkml:trace>
  <inkml:trace contextRef="#ctx0" brushRef="#br0" timeOffset="310835.5752">20061 10076 966,'-3'-2'375,"1"-1"-98,1 0-30,0 0-46,0 0 16,4-1-64,-1 2 42,3 0-65,-2-2-7,2 3-18,-1-1 5,1 1-39,1 1 19,1 0-13,-1 1-25,-1 0-9,-5-1-5,0 0-31,10 10 4,-9-5 18,-1 1-25,-4 10 0,4-8 3,-12 18-3,3-8 3,-2 1 30,0-2-39,-2 0 5,1 3 1,-3-4 14,4 2 0,-2-2-7,1-2 4,2-2 24,1 0-26,-4-2 19,3-1-8,7-2-20,-1-5 15,2 3 13,1 0-30,1-5 32,0 0-12,9 4 1,-3-4 20,3 0-45,15-2-1,-10 2-27,27-10-50,-14 3-25,2-6-64,0-2 13,2 1-282,-3-4 45,4 0-31,1 3 60,-1-2 32,-1 2 24,1-1-41,-1 1 5</inkml:trace>
  <inkml:trace contextRef="#ctx0" brushRef="#br0" timeOffset="311207.7913">20723 9813 251,'-6'-3'480,"2"-2"-107,-1 2-5,1 1-64,2 1-28,1 0-36,-1 0 30,0 0-34,2-1-40,2 1-24,1 0-31,3-1-7,1 2-8,12-2-12,3 0-21,2-1 12,-1 2-19,1-1-32,3-3-3,0 3-6,0-1-46,-2 0-39,-2 1-45,0-1-5,-1-2-21,-4-1-26,-4 2-32,-2 3 15,-2-5-158,-4 2-107,-1 3 2,-1-2 28,0-1-9,-2 0 23,-2-1 15,0 2-5</inkml:trace>
  <inkml:trace contextRef="#ctx0" brushRef="#br0" timeOffset="311510.8372">20944 9544 422,'-4'-4'361,"3"3"-56,-2-1-16,2 0 6,-1 0-81,0 1 9,1 1-43,0 0 18,0 1-14,1 2 0,-1 1-26,0 3-18,-4 14-15,1-4-14,1 8 46,-1 2 4,0 3-20,-1-1 2,1 0-35,-3 1 7,1 1-17,-1 1-8,0 0-12,0 0-5,2-2-13,-4 0-30,3-4 38,-2-1-17,2 0-19,1-4-8,3-2-3,-2-1-69,4-4-69,-2-5-48,2-9-45,0 0-53,0 0 23,0 0 22,6 7 19,-3-9-255,-2-2 35,5 1 25,-3-2 32,5-8 12,-3 1 31,1-1 31,2-2-12</inkml:trace>
  <inkml:trace contextRef="#ctx0" brushRef="#br0" timeOffset="314159.4764">22103 9303 241,'0'0'334,"0"-13"-35,0 13-4,0 0-57,0 0-29,0 0 18,0 0-63,0-12 9,0 12-22,0 0-22,0 0 12,0 0 2,0 0-21,0 0 14,0 0 16,0 0-36,13 15-32,-15-1 1,-2 1-8,1 3-8,3 2-7,-4-2-8,4 7-5,0-2 25,-2 2-22,2 2-8,0-15-3,0 9-3,11 24 9,-7-23-4,3 1-5,0-2-4,0-3 6,2-1-4,4-2-42,-4-4 1,2-2 0,3-1 1,-3-3 0,-5-4 15,-6-1 3,10 0-5,12-12-18,-8 4 4,-1-4-7,1-2-2,-1-2-20,-2-2 11,1 2-4,1-7 1,-3-1 0,2 0-7,-3-3 20,1 2-12,-4 3-1,1-1 13,-1 3 2,-3 2-14,1 1 13,-1 5 33,1 3 4,-3 3-23,1-1 37,0 4-34,-2 1 28,0 2-1,0 1 7,0 1-30,0 3 0,0 0 41,-2 2 18,4 11-29,-2-9-2,0 6 1,0 4-5,0 2-6,0 1-4,11 26 1,-7-26 10,4 3-1,0 0-4,-1-2-29,2-1 1,2-2-64,0-1-1,3-5-36,-3-1-32,0-5-54,-1-3-30,-2-4 18,-8-1-264,11 0 35,14-17 31,-14 4-1,1-2 63,-1-4 14,0-3 10,0-3-20,2 0 42</inkml:trace>
  <inkml:trace contextRef="#ctx0" brushRef="#br0" timeOffset="314725.8393">22705 8820 383,'0'-10'371,"0"4"-88,0 1-21,2-1 3,-2 0-71,3 0 1,6-5-43,-3 3-8,3-1-11,0 4-37,0 0 12,-2 1-1,11 1-14,-1 0-29,-3 3-5,-14 0-12,9 0-11,4 0 4,-1 0 10,11 12-16,-16-6 14,-3-3-21,2 4 13,5 2-20,-8-3-8,-3-1 27,0-5-21,0 0-4,0 12 3,-11 11-2,4-17 10,-2 5-17,-5 1 26,3-1-28,-5 0-4,5-1 9,-2-6 4,1 3-6,3 1 17,-1-3-23,2-2 16,2 0-23,1 0 18,3-2 1,-2 1-15,2-1 5,0-1 2,2 2 6,0-2-9,0-2 13,2 2 8,0 0 14,2-1-10,1 1-38,1 0 10,1 0 11,0 0-12,10 3-3,-7-3 2,-1 0 10,12 8-27,-15-6 12,9 7 19,-8-5 8,2 2-11,-4-2-15,-3 1 2,0 1-2,-2-6 37,0 10-20,-13 12 13,1-11 5,-3 0-2,1 2-4,1-2 20,-8-1-26,2 0 19,-2 1-2,-4-3-36,5 1 43,-2-5-3,2 5-36,6-3-41,3-3-41,2-1-44,9-2 11,0 0-351,-4-5-2,4 1 44,2 0 43,6-7 3,4 1 53,1-3 37,4 0 16,0 5-12</inkml:trace>
  <inkml:trace contextRef="#ctx0" brushRef="#br0" timeOffset="315231.1261">23022 9568 547,'0'2'358,"-2"0"-64,-2 0-18,3 2-74,-4-3-84,3 2-66,2 0-82,0 0 3,0-1-306,2 1-2,0-2 36,1-1-7</inkml:trace>
  <inkml:trace contextRef="#ctx0" brushRef="#br0" timeOffset="315945.155">23481 9237 610,'2'-6'339,"-1"1"-41,0 0 3,1 2-57,0 0 4,-2-1-21,2 3-49,2-2-34,1 3 49,-1 1-34,1 2-17,11 8 12,-3 3-16,5 2-44,2 3-9,-6 2 24,2 0-13,1-1-11,-2 3-9,0 0-7,3-1-7,-5-1-10,3 4-10,-5-5 6,4 1-14,-5 1-4,1-4-56,-1-1-21,-4-1-22,0-2-27,-3-7-21,1-1 14,-4-5-20,2 2-35,-2-3 16,-2-2-126,2 2-80,0-3 27,0-2 26,-2 1-68,0-4-13,1-9 80,1 7 5,-5-19 2</inkml:trace>
  <inkml:trace contextRef="#ctx0" brushRef="#br0" timeOffset="316179.1976">23781 9278 891,'-1'-4'318,"-3"0"-27,2 1-16,-1 0-54,-1 2 1,0 1-28,0 2-21,-8 7-19,1 2-17,1 5-15,0 0-13,-3 3-11,1 3-11,-1 1-9,1-3 75,-1-1-19,2 4-16,-4 2-11,2 1-12,3-2-118,-2 0-1,-1-3-63,1 0-28,3 0-21,1-4-57,4-7 17,4-5-274,0-5 35,0 0 52,10 6 26,-5-9 27,10-5 8,-1 1 18,4-1-17</inkml:trace>
  <inkml:trace contextRef="#ctx0" brushRef="#br0" timeOffset="317457.8364">23979 9569 325,'0'-13'282,"0"13"-37,0 0-15,0-14-52,-1-4-21,4 13-9,10-4-4,-3 5-46,0-5 6,-3 4-17,0 1 8,2 1-11,-2 1-29,-1 1-3,-3 0-10,1 1 20,0 0-5,1 0-24,-5 0-3,0 0-5,0 0 5,0 0 13,10 11-4,-9-8-21,0 2 0,-1 1 8,-3-2 0,1 3-10,-4 6 9,-4 1-6,2-2 5,-2-2-4,0-1-9,2-3 10,2-4-6,2 2 10,1-1 27,1 1-31,0-3 16,-1 2-5,1-1 12,2-1-12,-1 0 14,1-1-15,0 0-4,0 0-20,0 0 21,0 0-16,15 5-6,-10-5-2,1-1 15,0 2-14,15 2 1,-6 4-5,1-3 7,0 0-1,-3 0 11,-6 2-16,5 3 3,-6-5-1,-1 4 3,-2-2-12,-1 1 22,-2-7 2,0 7 22,0 3-29,-17 14 39,6-9-7,-4-3-4,-2 0 14,-3-1-11,3 1-3,-2-2-13,2-2 7,-4 1-11,5-2-37,2-2-36,-8 0-70,11-4-56,6 0 17,-1 0-293,6-1 50,0 0-1,0 0 42,-10-2 27,10 0 53,0 2-26,1-1 7</inkml:trace>
  <inkml:trace contextRef="#ctx0" brushRef="#br0" timeOffset="322819.7554">20524 11267 462,'0'-13'454,"0"13"-44,0 0-83,0 0-59,-16-12 2,16 12-47,0 0-25,-35 1 17,21 11 7,2 4-39,1 0-11,2 7-40,1 0-11,3 3-1,2-1-26,-3 2-12,6-4-9,0 3-8,0-14-23,0 6 19,15 20-5,-8-20-47,3-3 1,-2-5 6,4-2-2,-1-7-1,0 1-1,-11-2 10,14 0-5,14-18-2,-10 7-3,1-3 0,-5-3 4,2-1 14,-4-1-24,-1-1 6,-1-1 8,-1 0 0,-3-2-4,-3-1-6,-3-1 11,0 12-10,0-2 1,-13-18-8,5 16 6,-1 6 6,-4 0-8,-1 4 11,3 6-31,1 1 2,10 0-75,-10 0-14,3 0-17,-18 11-10,16-4-39,3 0-59,0-2 21,6 0-260,-1 2 23,4-5 22,3 2 20,7 1 63,3 2 17,7-4 13,-2 0 17</inkml:trace>
  <inkml:trace contextRef="#ctx0" brushRef="#br0" timeOffset="323182.6305">21379 11210 888,'5'-2'324,"0"2"-30,-5 3-52,0-2-26,-2 1-32,-1 1 10,-6 6-43,0 2-12,-7 2-22,3-1-10,-3 2-5,-2 2 16,-2-1-33,1-1 8,4 2-22,-5 0-10,2-2 25,0 0-9,1 1-8,1-3-11,3-2-4,0 0 33,2-1-3,5-2-4,2 0 8,-2 0-41,4-1 16,2-6-11,0 0 19,0 0-44,0 7 13,23 8-5,-7-8-10,2-3 10,3 1 1,1-3 4,-2 1-11,0 0-8,1-3-27,-2 0-4,-2 2 0,-4-2-47,-1 0-36,-4 2-9,-1-2-40,-1 0-30,-6 0-22,0 0 18,0 0-150,5 0-120,-5 0 49,0 0 8,0 0 5,11 8 32,-13-4 31,0 1 23,0 0 4</inkml:trace>
  <inkml:trace contextRef="#ctx0" brushRef="#br0" timeOffset="323355.7402">21216 11694 351,'-5'4'397,"1"-1"-37,2 0-56,-2 0 31,2 0-62,2-2-34,3 2-29,0-2 6,1 1-23,3-2-21,11 4-35,0-3-21,4 0-43,-11-1-57,7 0-61,25-9-62,-16 4-58,2-1 16,-2-1-261,1-4 23,-1 2 25,1 1 24,-4-3 2,2-2 28,-6 2 20</inkml:trace>
  <inkml:trace contextRef="#ctx0" brushRef="#br0" timeOffset="323832.6011">21881 11286 343,'-7'-15'491,"4"4"-30,-3 2-46,2 4-36,1-2-42,-1 3-28,2-1-47,0 3-22,0 2-18,0 0-9,-2 1-32,2 4-4,-5 7-20,1 0-13,-1 5-21,0 1-3,0 3-16,5-2-32,2 1 2,-2-1-10,2 3-5,0-12-12,0 5-14,13 17 3,-5-16-28,0-2-30,3-2-9,3-2 6,-1-2-4,1 0 3,-5-2-25,2-5-29,-2 2-17,-9-3 22,13 0-3,-2 0-17,12-12 16,-11 0 10,1 0-4,0-5 6,-3 1 19,1-3-21,-3-1 29,-2-4 4,2 7 11,-3-2-1,3 1 23,-5 1 35,1 2 2,1 4 13,-3 3-6,1 1 11,-1-2 38,0 3-19,0 1-8,0 0 10,-2 2-11,2 2 0,-2 1 0,0 0-28,0 0 8,5 15 0,-5-10-26,0 3 25,2 12-17,-2-9-17,0 5-5,0 5 1,0 0-85,0 2-40,0-2-43,0-1-26,12 19-66,-10-28 25,2 5-228,1-8-8,1 0 33,1-3 29,-2-3 29,2 1 25,-7-3 20,13 0 13,18-10 7</inkml:trace>
  <inkml:trace contextRef="#ctx0" brushRef="#br0" timeOffset="324186.3863">22802 11149 541,'4'-2'319,"-2"2"-31,-1 0-28,-2 0-6,-1 3-58,0 0-8,-3 0-7,-4 8-40,-2 0-11,1 3-10,-3-3-1,-5 3-19,3 1 7,-1 1 22,1-3-24,0-1 14,2 1-4,0 0-13,2-2 12,0-1-13,0-2-11,5-1-10,2-2 17,0-1-37,2 0 16,-1 0-16,3-3 12,0 1-14,0-2-6,0 0-1,11 6-3,-3-5-23,-2-1 10,1 0-5,13 4-13,-2-2-17,4-1 1,-3 1-54,-2 0-28,-6 0 2,-11-2-2,12 0-49,-5 0-21,1 0-26,-8 0-39,8 0 19,-8 0-205,8 0-1,-8 0-18,0 0 64,0 0 24,9 10 25,-9-7 5,-2 1-11</inkml:trace>
  <inkml:trace contextRef="#ctx0" brushRef="#br0" timeOffset="324396.661">22568 11569 744,'-4'2'344,"1"-1"-25,-1 2 0,1-2-48,3 1-47,0-1-42,3 2 11,1-2-45,3 1 6,0-1-39,13 1 36,-5-2-51,10 0 12,0 1-43,-14-1-49,7 0-53,0 0-31,25-14-50,-20 7-42,1 1 14,0-4-240,-1 2-18,0 0 33,-1-2-7,1 1 45,-1-1 13,-2-1 11</inkml:trace>
  <inkml:trace contextRef="#ctx0" brushRef="#br0" timeOffset="324658.2431">23341 11115 269,'1'-3'495,"-1"-2"-41,0 2-19,0 2-36,0 2-56,-1 0-30,1 4-40,-1 0-33,0 3-28,1 13-21,0-10-19,0 8-24,0 4-34,0 3-66,0 3-7,0-1-97,-17 28-72,13-25 13,-5-1-295,-1 1-58,-5-5 25,2 1 77,-1-4-2,-3-1 47,1 1-2,0-3 17,-2 4 10</inkml:trace>
  <inkml:trace contextRef="#ctx0" brushRef="#br0" timeOffset="325222.67">20701 12097 845,'-2'1'264,"4"-1"-25,2 1-21,17 1-18,-5-2-26,8 0-2,9 0-2,9 0 10,4 0-36,9 0-19,7 0-5,5 0-20,8 0 1,4 0-35,6 0 8,3 0-2,4 0-14,2 0-10,1 0 15,1 0 1,0 0-27,-1 0-8,-3 0-14,-2 0 6,-3 0-39,-3 0-10,-8 0-6,-4 0-4,-7 0-17,-4 0-8,46-4 9,-66 3-6,-1-2-14,-6 1-22,-2 1 19,-7-3-20,-10 1-26,-3 0 27,-10 2 8,-4 0-130,-4 1-107,-3 1-6,-15 0-1,12-1 7,-12 0 14,-31 7 41</inkml:trace>
  <inkml:trace contextRef="#ctx0" brushRef="#br0" timeOffset="325566.4746">21201 12217 516,'-44'3'329,"22"-3"-46,-6 0 0,1 0-51,-24 8-35,51-8-21,0 0-1,-4 0-6,27 0 15,-6 0-52,12 0 16,11 0-8,11 0-4,9 0-20,7 0-27,10 0-8,1 0-25,4 0-6,3 0-6,0 0-4,4 0 11,1 0-10,-2 0 16,0 0-4,-5 0-33,-2 0 19,-5 0 3,-4 0-7,-3 0-14,-8 0 1,-5 0 1,-6 0 7,-5 0-16,34-11 27,-41 10-49,-9 1 24,-4-2-2,-6 2-11,2-3 16,-10 2-27,-1-1-12,-2 1-26,-6 0-30,0-1-39,-2 0-37,-2 0-37,-2 0 17,-2 1-260,-2 0-1,-9-2 33,-2 0 37,2-1 50,-6 0 28,2 0 12,-3 1-6</inkml:trace>
  <inkml:trace contextRef="#ctx0" brushRef="#br0" timeOffset="335917.1119">3977 11255 818,'0'0'312,"0"0"-4,0 0-16,0 0-2,0 0-36,0 0 5,21 1-18,-21 16-17,0-6-30,0 3-11,0 6-17,0 1 6,0 1-28,0 1-3,0 1-17,0-2-22,0 3-6,-8-2 9,8-2-32,-13 23-7,10-27-11,0 1 7,2 0-7,-2-6-11,1 4-31,0-5-38,2-11 2,0 8-92,0 0-29,0-8-39,0 7-46,0-7 21,0 0-282,12 8 49,-7-10 13,11-4 38,0-2 6,0-1 39,1-2 50,-1 1 15,3 0 8</inkml:trace>
  <inkml:trace contextRef="#ctx0" brushRef="#br0" timeOffset="336116.5468">4184 11503 775,'-1'-2'331,"0"-1"-11,2 1-32,0 2-50,0-2-11,3 0-6,-1-1-38,0 1-28,3-1-24,-1 1 7,0 0-25,1 1-22,11-3-25,-1 0-34,-5 1-85,4-5-63,2 2 11,-3 0-234,1 0-71,1 0 29,-2-1 32,2 0 35,-3 2-19,4-6 34,-2 6 23</inkml:trace>
  <inkml:trace contextRef="#ctx0" brushRef="#br0" timeOffset="336575.1589">4510 11290 448,'-3'-2'390,"0"1"-4,0 0-72,1 1-30,-2 0-11,2 2-24,-1-1-29,1 3 11,0 0-28,2 0-22,-2 0-20,2 3-26,1-1-15,0 1-10,0-1 6,-1 3-44,0 2 16,12 14-13,-8-12-7,2-1-9,-2-3-3,0-1-33,-2-1 23,1-2-4,1 0 3,0-1 3,11 4-24,-8-4 6,1-1 3,-8-3-5,8 0-26,1 0 24,-1 0-20,0 0 5,5 0 17,15-17-19,-13 9-8,0-2 15,-1 2-13,-2-1 2,1-4-9,-1 0 0,-2 2-11,-1 0 25,-3 1 9,1-3-16,-3 4-7,2 5 18,-2 0-10,-3-1 23,1-1 11,0 3-12,-1 0-10,0 2 2,0 1-12,2 0-2,-3 0 2,0 0 13,3 10-11,-2-5-10,0 2 4,1-2 1,0 15-23,-1-3-2,4 2 4,1-1-50,-1-1-33,3 0-31,-5-1-46,2-1-52,5-2 19,-5-3-234,1-2 5,0-5 15,-1 0 49,-5-3 12,9 0 18,2 0 20,19-10 11,-11 1 41</inkml:trace>
  <inkml:trace contextRef="#ctx0" brushRef="#br0" timeOffset="336841.3808">5069 11146 813,'2'-4'312,"-1"0"-27,0 2-27,2 1-25,3 1-23,1 1-9,10 2-9,3 5-19,-1 2-23,3 5-7,-5 2-23,1 2-35,-3 2 1,-3 3 1,-5-1-2,-2 9-30,-5-15-7,0 6-19,-14 36-20,0-23-29,-6 1-6,-4 1-10,1-1-15,-5-1-22,-1-1 7,-2-3-50,-4-2 1,-2-4 10,-6 0-322,-2-4 23,-4 2 27,-4-7 17,-2-3 24,-4 2 14,0-9 6</inkml:trace>
  <inkml:trace contextRef="#ctx0" brushRef="#br0" timeOffset="337333.061">3401 11061 547,'0'0'298,"0"0"-53,0 0-19,0 0-3,0 0-15,0 0 2,8 10 7,-10 7-13,-2 5-24,-1 5 35,0 3 12,3-1-14,-2 5-20,0-2-21,1 3-33,0 5 6,1-1-9,1 4-25,1-22-6,0 10-7,0 8-18,13 39-3,-6-34-26,5-7 4,1 1-49,5-2 1,0-3-123,-1-2-74,6-3 18,1-4-351,3-8 62,0-2-1,5-9 37,4 0 41,3-3 25,-20-2 22,15 0 36,8 0-1</inkml:trace>
  <inkml:trace contextRef="#ctx0" brushRef="#br0" timeOffset="338719.5169">13022 9490 662,'0'0'276,"0"0"-32,0 0-29,0 0-21,0 0-44,0 0-21,0 0-59,0 0-55,0 0-2,0 0-360,0 0 22,0 0 21,0 0 14,0 0 6</inkml:trace>
  <inkml:trace contextRef="#ctx0" brushRef="#br0" timeOffset="341353.0315">6407 11293 269,'0'0'396,"0"0"-26,0-14-61,0 14-39,16-22 1,-16 19-36,0 1-4,0 1-31,-2 1-18,1 0-4,-1 1-19,-1 0-18,1 2-16,0 1 25,1 1-10,0 1-1,1 13-12,0 1-30,0-9 10,0 8 2,0 5-15,0 1-7,12 30-4,-7-23-4,1-4-14,-1 0-7,0-1-15,3 2 9,-1-3-13,2-3-19,0 0 11,1-5 7,2-2-18,-1 0 13,2-5-6,-1-2-14,1-3 9,-1-3 4,-1-2-5,-11-1-20,14 0 10,16-14-3,-16 5-3,2-3-4,-2-1-2,0-3 3,1-1-2,-1-5 4,-1-1 4,-3-2 6,1 0-14,-3-1 6,1-1-2,0 1-1,-4 0-3,2-2 8,-1 1-10,-1 1 3,-3-1-2,5 5 7,-6 3 0,0 1 7,-1 2-21,1 5 25,-1 11-16,0-8-2,0 1 20,0 7 4,0-8-21,0 8 12,0-6-5,0 6-3,-1-5-2,1 9 18,0 4-11,1 9 2,-1-6 1,0 5 5,0 8-4,0 2 1,0 4-17,10 31 14,-8-33-12,1 4 11,1-3-1,4-2-1,-2 0-14,4-4-5,-1-2-12,5-4-40,-4-5-8,9-1 8,0-4-72,2-5-31,-9-2-70,6 0-55,23-13 28,-17 6-260,1-4 42,-1 1 34,-5 1 31,-4-4 29,0 1 23,0 1 47,0 0 38,-6-2-18</inkml:trace>
  <inkml:trace contextRef="#ctx0" brushRef="#br0" timeOffset="344746.0461">5315 10871 657,'0'0'214,"0"0"-27,0-14-11,0 14-12,-15-22-21,14 17 15,1 1-39,1 1 1,0-2-24,1 1-5,0-2-14,-2 6 20,0 0-18,6-12-2,-4 9-15,1-1-8,0 2-10,1-2-11,1 2 1,0 0 1,2-1-10,0 2 8,0 1 0,10-2-18,-6 1 4,-11 1 2,9 0-16,0 0 7,14 13-6,-15-7 8,-2 0 5,-2 1-12,-3 0 15,-2-1-16,1-6 9,0 9-7,-12 16-5,3-12-1,-2-3 16,-1 2-18,1-2 21,-1-1-3,-2 0-6,5-2-6,2 0 7,-1-3-13,2 1 16,2-2-14,0 0 7,0 0-9,3-2 9,-2 1-9,2 0 13,-1-1-14,1 0-5,-1 1 23,2-2-4,0 0 2,0 0-15,0 0-5,12 0-1,-7-1-2,1 1 19,0 0-17,1 1-5,0-1 6,2 0 7,3 0-17,15 9 15,-15-5 14,-3 1-30,2 2 10,1 1 6,-5 0-2,-3-2-6,-1 0 0,-1 0 3,-1-1-2,-1 0 5,0-5 12,0 9 3,-16 11 2,5-8 9,-2-1 18,1-1 37,-4 0-15,-2-2-3,-1 0 2,0-2 7,3 1-17,2-2 23,1-2-19,2 0-12,2-2-24,1-1 1,8 0 14,0 0-37,-8 0-44,8 0-70,-14-14 12,12 10-345,0 0 6,1 0 20,1-2 47,-1 0 30,0 1 19,-1-1 25,1 1 12</inkml:trace>
  <inkml:trace contextRef="#ctx0" brushRef="#br0" timeOffset="348116.0367">6934 10962 424,'0'0'214,"0"0"-29,0 0-6,0 0-28,0 0-5,0 0-7,0 0 12,0 0-22,0 0 8,0 0-24,0 0 14,0 0-3,0 0-24,0 0-12,0 0 16,0 0-24,0 0 3,0 0 12,0 0-7,0 0-29,0 0-2,0 0-13,0 0 17,0 0-18,0 0 7,0 0 12,-22-4-14,19 10-17,-4 6-8,2 1 11,4-2-12,0-1-3,-3 5 21,0-3-40,4-12 24,0 10 11,0-1-17,0 0 0,0-1-6,0-2-15,0 0 27,11 5-26,-9-7-3,1 0 20,2-1 4,0-2 5,7 9-19,-4-9 18,2 1-17,-10-2-6,8 0 8,-1 0-15,-1 0 2,17-14 27,-16 11-26,2-3 7,2-3-11,-2-2 1,-1 1 14,3-2-15,-6 3-3,-2-2 4,-1 1 10,-2 2-8,0-2-3,0 10 14,0-7 8,0-3-6,-13-9 25,0 11-20,4 4 10,-3 1-22,0 2 10,2 1-32,-6 0-43,-25 13-43,27-6 11,-9 2-341,-2 2-16,4-2 58,-7 1 11,3-1 65,-2 2-35,-3 1 47,-2 3 8</inkml:trace>
  <inkml:trace contextRef="#ctx0" brushRef="#br0" timeOffset="351043.6123">3559 12525 244,'0'0'250,"0"0"-26,-14 0-63,14 0 2,0 0 6,0 0-28,0 0-5,-27 22-14,27-21-14,-2-1-31,2 0 12,-1 2-11,1-1-24,1 0 25,0 0-19,2 0 12,1 0-11,0 1-1,2-2-11,0 1 8,2 0-25,13 0 5,3 0 4,3 2-4,2-3 16,3 1 0,4 0-18,-19-1 0,10 0 13,6 0-12,6 0 3,3 0-8,3 0-12,3 0-4,3 0 10,3 0-14,6 0 23,2 0-7,4 0-15,5 0-5,0 0 12,2 0-24,7 0 16,3 0-11,3 0 12,3 0-5,3 0 6,5 0 4,1 0 7,102-9 4,-98 7 8,-1-1-15,2 1 3,2 0 29,-5 0-18,-1 0-12,-2 2-4,1 0 18,2-1 21,-1 1-27,-4-2 16,-1 0-21,-5-2 26,-1 2-8,-8-1 31,-1 0-26,-5 0-2,-4-1 7,-7 0-7,-7 0-4,-1 1-28,-5 1-2,-8 0-2,-8-2 16,3 4 5,-5-4-2,-4 1 27,-4 2 22,-2-3-10,-3 3 6,-8 0-16,-2-1-2,-2 0 9,1 1-19,-2 1-15,-2-3-6,-1 2 8,0 0-15,0 0 15,-1 0-7,-1 1-20,-1-2-21,3 1-11,-1 1 1,0-2-104,-1 1-38,2-1-56,-1 1 19,-2 0-214,0 2-56,-2-2 23,-1 1 45,0 0 24,-2 0 28,-2 0 24,-10 3 18,5-3-1,-6 0-2</inkml:trace>
  <inkml:trace contextRef="#ctx0" brushRef="#br0" timeOffset="352856.3053">11453 10050 307,'0'0'254,"0"0"-53,0 0-48,0 0 16,0 0-13,0 0-20,0 0 2,18 11-29,2-10 1,9-1-14,-14 0 4,11 0-18,2 0-7,6 0-9,3 0-5,5 0-12,2 0-13,2 0 5,3 0 12,2 0-33,4 0 10,-1 0 0,2 0-7,1 0 5,0 0 5,1 0-10,0 0 4,0 0-7,0 0-8,0 0-1,-2 0 10,-2 0-6,-1 0-13,-2 0 2,-5 0 12,-2 0-6,-3 0-2,36-6-7,-40 5 8,-3-3-29,-7 2-4,-3 0 9,-5 1-18,-7-1-31,0 0-25,-4 0-6,-3 0 8,-3 0-200,-4 0-63,0 2-5,-3-1 70,-2 1-38,-2-1 34</inkml:trace>
  <inkml:trace contextRef="#ctx0" brushRef="#br0" timeOffset="353282.165">11763 10154 359,'-21'2'255,"3"0"-26,6 0-37,12-2-9,0 0-11,-10-2-40,15 2-7,3 0 0,14 0-4,-6 0-4,9 0-22,6 0 2,5 0-21,5 0-8,6 0-7,54-9-12,-44 7-15,1 1 5,1 1 0,-3 0 5,-26 0-20,14 0-11,5 0 3,3 0 4,-1 0-1,-2 0-5,-4 0 13,44-9-14,-50 7 23,-4-1 2,-4 0 24,2 2-16,-4-3 16,-4 1 23,-4-1-21,-2 1-5,-5 1 56,-3-2-36,-2 3-21,-1 0-9,-2 0 12,-1-1 5,0 0-30,-1 2 20,0-1-1,-1 0-7,2 0-3,-3 0-3,0 1-6,1 0-44,-1 0-14,-2-1-25,0 1-43,0 0-21,0 0-35,0 2-33,-2 0 18,-1-1-292,-1 1 27,-1 1 46,0-1 32,-11 3 45,-2 5-9,-5-1 11,0 1-67</inkml:trace>
  <inkml:trace contextRef="#ctx0" brushRef="#br0" timeOffset="354378.2393">3739 12050 397,'-14'0'237,"14"0"-39,0 0-35,0 0-26,-14 0-5,14 0-26,0 0-2,0 0 2,0 0 4,0 0-23,0 0-1,22 17-20,-9-17 2,7 0-14,7 0-8,3 0 2,2 0 12,1 0-15,4 0-14,2 0-6,44-10-3,-40 7 10,1 0 0,5 3-8,-2-3-7,4 2-13,-2 0 14,0-1-9,-2 1 5,-1-1 6,-5 1-30,-1-1 28,-3 1-6,-2-1 6,0 2-3,-3-1-4,-5 1-29,-6-4 29,-1 2-7,-3 0-6,-5-1-6,-6-1-8,-1 1 8,-2-1-34,0 2-6,-3 2-42,0 0 9,0 0-174,-11-10-70,3 9 22,-9-1 24,-5-1-39,-1 3 17</inkml:trace>
  <inkml:trace contextRef="#ctx0" brushRef="#br0" timeOffset="354704.4869">3974 12068 446,'-5'1'205,"2"-1"-34,2 1-11,3-1-17,1-1-4,3 1-11,12-2-10,4 1-27,-8 1 15,8 0-15,35-7 0,-23 4-25,-2 0 4,5-2-30,-1 1 21,2 1-8,-2 1 5,2-4-23,-1 5 3,-2-1-5,-2 1-8,1-2 1,-5 0 3,-2-1 2,-3 0-26,-5 1 14,-5 2 10,-1 1 11,-13 0-13,8 0-2,-1 0 9,-1 0-2,-6 0-19,7 0 1,-7 0-32,6 0-29,-6 0-19,8 0 7,-8 0-138,7 0-174,0 0 33,-7 0 0,9 0 29,5-7 21,23-6 16</inkml:trace>
  <inkml:trace contextRef="#ctx0" brushRef="#br0" timeOffset="358289.1463">7098 12079 252,'0'0'262,"0"0"-68,0 0-6,4-23-32,5 10-15,-1-1-34,3 0 6,-1-2-4,0 5 8,0-1-1,-3 0-16,3-3 1,-3 2 0,-1 3 9,-1 3-3,-1 0-5,-1 2 27,-2-1-30,1 2-10,0 1 10,-1 0 7,0-1-28,1 3-2,-1-1-11,-1 0-18,0 2-2,0 0 1,0 0-3,0 0-16,4 15 28,-5-7-32,5 13 18,-4-10-21,0 6 8,0 4-13,0-2 12,0 3-21,0 1 25,0-1-40,0 2 23,0-2 6,0 0-17,-12 20-15,10-24-29,-1-1-21,0-6-21,-2 4-8,5-7-23,-4 0-29,4-8 14,0 0-130,0 6-103,0-6-6,0 6 10,0-6 10,0 0 24,0 0 11</inkml:trace>
  <inkml:trace contextRef="#ctx0" brushRef="#br0" timeOffset="358500.086">7115 12278 661,'-5'2'282,"2"0"-59,0-2-6,-1 0-28,2 1-33,-2-1 5,2 1-15,3 0-7,2 0-36,3 0-2,-1-2-7,20 0-28,-11 1-17,9 0-89,32-12-52,-20 5 7,9-2-289,5 0 16,9 0 23,9-2 22,9-1 4,16-2 26</inkml:trace>
  <inkml:trace contextRef="#ctx0" brushRef="#br0" timeOffset="360240.0793">13518 9921 477,'-15'0'249,"15"0"-16,0 0-44,0 0-8,-14 0 9,14 0-30,0 0-25,-20-10 1,20 11-28,-1-1-23,2-1 4,1 0 8,3 1-28,1-2 9,1 2-19,16-2 1,-13 2-19,23-5-5,-10 3 6,4-2-21,1-1 13,-1 1 7,-1 1-8,1-1-22,-1 0 17,-3 1-21,2-1 0,-2-1-1,-3 2 1,-7 3 13,-2-3 1,-1 2-32,-2 0 18,-2 0-18,-2 1 20,-1-1-23,-3 1 6,0 0 15,3 2-23,-4-1 0,-2 0 4,-2 0 5,-10 5-15,3-3 9,-5 3 8,-2-1 8,-1 0-21,-1 0 11,-1-1-4,-2 1-3,1 1 11,-2-2-4,1 0 6,-2 1-2,2-2-1,-1 2 8,3-3-1,3 2-2,1 0 19,-1-1-2,8 0-19,2-1 4,4 0-3,-1 1-11,0-2-6,3 0 23,2 0-1,1-1 5,0 0-17,12 1 18,-5-1 7,18-1-19,-11 1 5,9 0 7,4 0-8,33-10-15,-26 6 17,-4 1-16,2-1 27,-1 0-13,-1 0 4,-1-2 4,1 3 2,0-1-16,-4 2-3,-3 1 12,-3-2-9,-7 2-14,-3 0 16,-1 0-2,-5 0 1,-1 0-10,-3 1 14,0 2 10,-3-1-12,-3-1 7,-1 1-8,-11 3 5,-2-2-9,-2 1 15,-2 1 4,-1-1-12,-2-2-6,2 2-7,1 0 4,-4-1 9,0 1-6,-2-1 6,-3 0-6,5 0-2,-1 2 14,-3-1-8,2-1 13,-1 1-3,-1 0-14,1 1 2,1-1 11,0 0-14,1 3 0,-2-3 8,1 1-9,1-1 10,0 1-8,2 0-13,1-2 15,0 2 6,4-2 2,-1 2 7,6-1-13,-3-2 2,5 0 13,-4 3 4,5-3 0,4 0-6,0-1 11,1 1 15,4-1-30,-1 0 4,2 0 3,-1 2 8,2-2-9,0 0-7,-1 0 6,2 0-8,-1 1-2,1-1 2,-2 0 6,2 0 5,0 1-12,2-1 16,0 0-4,0 0-4,0 0 3,0 0-26,0 0 5,0 0 16,0 0-11,0 0-17,-7 0 25,7 0 4,0 0-10,0 0-14,0 0-2,0 0-6,0 0-25,0 0-14,-11 5-6,11-4 6,0-1-32,1 0 2,-2 1 8,1-1-174,0 0-121,0 0 11,0 0 26,0 0 21,-2 0 15,0 0 6</inkml:trace>
  <inkml:trace contextRef="#ctx0" brushRef="#br0" timeOffset="360420.6112">12727 10060 312,'3'0'207,"4"0"-83,-1 0 8,0-2-6,17 2-22,-13 0-45,8 0 21,4 0-39,3 0 0,3 0-4,30-12-243,-29 6-87,3 5-9</inkml:trace>
  <inkml:trace contextRef="#ctx0" brushRef="#br0" timeOffset="368591.2029">3727 12332 448,'0'-14'296,"0"14"-40,0 0 3,3-29-22,-4 23 5,2 3-43,-2-2 13,2 1-28,0 0-19,-1 2 6,0 1-47,0 1 20,0 1 1,-1 2-9,-4 11-13,3 4-14,-3 4-11,0 6-11,-5-1-9,2 3 12,1 5-10,-3-2-8,0 2 8,1 3-19,-1 2-5,-2 1-15,1 1 5,1-1-12,-1-2 26,0 0-14,-1-2-33,5 0 7,-1-3-2,1-3-2,-3-4-2,3 0 18,0-2-8,1-3-4,1-4-30,-4-2-49,7-6-4,0-4-19,-1 0-28,-1-5-28,2-1-11,2 0-1,0 0-4,0 0-8,-17-19 19,11 10 1,-2-4 0,2-3 14,-3 2 11,3 2 28,2-5-23,-4 2 37,1-2 14,0 0 9,3 1 10,0 1 14,0-1 8,1 4 29,1 2 22,-1-7 0,0 8 34,2 1 6,-2 2-25,2 2-2,-1 0 7,1 0-21,1 4 14,0 0-1,0 0 9,0 0 15,-3 16-11,3 3 2,0-9-7,0 6 11,0 3-20,0 1 0,0 3-23,0 2 26,0-1-16,0 1 6,0-2 9,0-1-32,0-1 7,0-3-1,0-4 12,0-1 0,9-5 1,3 2-5,-7-11 23,2-1-43,9-6 27,-3-2-21,2-3-10,2 0-13,0-3-38,-3 2-40,1-1-42,-3 1-36,4 3 15,-6-1-270,-2 4-5,0 2 41,-3 3 23,3-1 26,-3 2 23,-1 2 18</inkml:trace>
  <inkml:trace contextRef="#ctx0" brushRef="#br0" timeOffset="369069.1202">3536 13562 560,'-1'-7'343,"0"0"-34,-1 2-38,2-2-10,-2 3-20,-1-1-13,0 0-49,-2 2 16,1 0-16,-1 3-40,0 0 13,-2 3-15,-9 5 22,1 6-14,-2 6-11,2 1-8,1 4-15,1 5-9,0 4 6,2 0-21,2 4-6,-2-1-18,4 5 3,0-3-11,5 0 5,-2 2-20,4-3 12,0-20-19,0 9-13,0 3 18,16 32-20,-5-33-28,0-4 2,2-3-60,4-3-36,3-5-37,-1-9-31,-4-5-30,-4 0-27,21-10 21,-7-1 17,-4-3 19,0-1-290,-1-1 72,-2-1 15,-1-1 8,1-2 31,-2 3 19,-1-3 13,-1 2 31</inkml:trace>
  <inkml:trace contextRef="#ctx0" brushRef="#br0" timeOffset="369317.576">3823 13680 585,'1'-8'358,"1"1"-41,-1 0-12,0 1-15,-1 2-49,0 2-11,3 0-12,-2 1-44,0 3-20,1 1 36,-1 1-40,4 10 8,-1 5-8,-2 5-21,2 1-18,-2 2-10,-2 2-17,0-12 11,0 5-8,0 6-25,0 1-8,0 0-71,0 2-21,0-5 0,0 0-34,0-4-35,0-3-11,0-4-26,0-3-60,0-5 18,0-7-260,12 11 11,-9-12 53,1 1 27,0-4 22,6-7 25,1-2-34,-2-1 3</inkml:trace>
  <inkml:trace contextRef="#ctx0" brushRef="#br0" timeOffset="369499.3372">3968 13914 222,'0'-2'459,"1"0"-79,-2 1-38,1-2-51,1 1-14,-1 1-39,1 0-47,0 1-27,2-2 6,3 0-16,0 1-26,-2-1-6,13-4-25,-1-1-73,1 1-58,6-2-49,-5-1-76,0 2 15,6-3-290,-1-2 32,2 3 17,-5 0 47,4 0 20,-1-2 11,-1 4-19</inkml:trace>
  <inkml:trace contextRef="#ctx0" brushRef="#br0" timeOffset="369943.1792">4415 13670 442,'-3'-1'370,"1"0"-60,-1 2-56,2 1-23,0 0-28,-1 2-16,0 1-15,1 0-29,-2 12-9,1-5-2,1-1-12,1-3-37,0 4-4,0 2-3,0 1-20,0-1-5,0-1-7,17 16 7,-8-16-6,-3-5-2,1-2-20,-1 0-2,-1-3-10,3 0-2,-2-3-18,-6 0 3,0 0 12,13 0-15,15-12-21,-13 4 14,-3-3-9,2-2 8,0-3 8,0-1 9,-4-3-26,0 1 17,-2-1 9,1 3 0,-2-1 15,1 2 18,-3 2 14,-2 2 3,-1 4 6,2 2 21,-2-1-18,-1 3-15,1 3-1,-2 1 15,0 0-12,0 0-6,3 11-3,-3-6 26,4 13-28,1 3-31,0 1 20,-1 6 4,6-1-20,-4-3 19,1 6 20,0-7-60,3 0 26,0 1-20,1-1 21,2-2 3,0-1-52,5-2-23,-6-4-52,2-5-69,0-2-8,-1-7 18,-1 0 15,-5 0 13,16-13-280,-10 1 28,-5-2 16,3-2 14,-1-6 49,1 0 16,-2-5-50</inkml:trace>
  <inkml:trace contextRef="#ctx0" brushRef="#br0" timeOffset="370325.3917">4865 13337 634,'-7'-8'394,"0"4"-35,2-3-76,3 1-29,2-1-41,0 0-23,5 1-10,1-6-36,2 1 6,1 0-27,7 1-10,-7 3-6,6-1-3,-1 3-45,0 2 2,-2 2-18,-3 1-6,-9 0-10,6 0-38,-6 0 5,21 22-1,-16-9 9,-1 6-16,-4-5 11,0-5-13,0 5 20,-11 21 4,3-16 2,1 3 23,-2 1-14,1-5 12,1 0 30,-2-2-4,2-2 23,0 1-8,2-5 8,1-1-3,0-1-3,-2 6-16,5-4 0,0-4 24,0-1-24,1-5-1,0 0-28,0 0 21,11 8-13,-6-9 8,1-1-4,14-1-76,-4-3-64,2-2-51,-1-4-42,6 0 18,-3-2-267,1 0 36,0-2 30,-4-1-31,-4-2 33,4 2 43,-2-2 23,-3 1 20,3 0 11,-1-3 6</inkml:trace>
  <inkml:trace contextRef="#ctx0" brushRef="#br0" timeOffset="370609.3618">5235 13025 259,'-5'-4'487,"5"-1"-124,-2 3-24,2-2-59,2 2-27,0 1-30,4 1-13,13 1-27,4 3-20,2 7-18,1-2-15,3 6 28,4 2-17,-3 3-54,0 5-11,2 6 24,-1 2-9,-2 5-10,-3 1-9,0 1-7,-8 8-4,-3 3-3,-7 4-10,-3 1 5,-5-28-1,0 16-9,-13 62-3,1-45 9,-6-2-6,-4 4-4,-3-6-5,-1-4-92,-2-2-36,0-4-52,-2-5-91,3-5 20,1-5-253,1-4 34,3-7 32,4-6 30,2-11-24,8-2 24,8-2 58,-3-10 9</inkml:trace>
  <inkml:trace contextRef="#ctx0" brushRef="#br0" timeOffset="371449.2665">6810 13395 710,'-4'-8'354,"0"3"-64,1 1 4,-1 3-28,1-1-51,-3 4 9,3 0-33,-2 1-19,-3 9-21,-1 6-14,-1 2 56,3 3-20,1 5-12,1 1-40,2 2 15,0-2-11,3 6-28,0 1-1,0-19-16,0 6-7,0 3-3,13 29-14,-5-31 6,2-3-33,-1-2 13,2-1-13,3-5-1,0-4-18,2-4-17,0 2 1,0-7-42,-16 0-4,14 0-12,21-14-10,-16 3 15,-4-1-13,-1-2 1,-1-5 17,2 1-19,-2-3 37,-1-3-30,-1 0 6,-1-2 23,2 4 16,-6-5-12,1 1 16,1 0-9,1 1-5,-3 1 14,-2 2 7,-1 4 25,1 2 26,-2 4 13,0 3-3,0 1-9,-1 3 11,-1 1 5,0 3-20,0 2-4,-1 3-4,-1 1 23,-2 11-13,2 4-4,1 1-17,1 0-1,0-9 22,0 7-7,0 1-10,0 3-2,17 24-43,-6-26-21,-2-6-46,3 2-33,-2-5-43,0-1-27,3-7 18,-3 0-281,0-4 14,1 0 47,2 0 26,17-19 26,-13 8-1,-1-6 44,-2-4 8</inkml:trace>
  <inkml:trace contextRef="#ctx0" brushRef="#br0" timeOffset="371799.2892">7427 12837 959,'1'-5'353,"-1"2"-60,1-1-44,-1 2 0,1 1-43,-1 1 19,-1 1-26,2 3-21,-1 1-22,-1 3 2,0 16-15,1-12-18,0 9 2,0 5-20,0 1-9,-11 32-10,10-27-90,-3-1-45,-2-3-60,-2 1-70,2-3 16,1 2-296,-2 3 7,-2-4 48,4 0 45,-1-5 9,1-1 54,1-5 15,-1-3-63</inkml:trace>
  <inkml:trace contextRef="#ctx0" brushRef="#br0" timeOffset="374637.4">16506 9384 310,'0'0'236,"0"0"-46,0 0-3,10 19-46,13-20 9,-10 1-39,7 0 2,35-10 1,-26 6-16,4 0-33,-2 1 18,5-3-13,2 0-16,2 1-4,1-1-8,-1 1 4,2-1-10,0-1 3,0 1 3,0 1-33,0 0 23,0 0-14,-3 0 1,-1 2 2,-3-1-16,-3 0 3,-1 1-2,0-1 11,-2 1 4,-2-1-12,-8 2-7,2 0-23,-10 0 19,-2 0 9,-3 2-26,-3-2-11,-3 1 20,0 1-26,-3 0 16,-1 0-24,-2 0-6,-1 1 3,-11 3 5,9-4-95,-22 6-9,6-3-65,-4-1-57,1 4-52,-2-1-3,-3-2 35</inkml:trace>
  <inkml:trace contextRef="#ctx0" brushRef="#br0" timeOffset="375019.4852">16788 9383 224,'-31'4'207,"17"-4"-28,-29 11-27,14-8 10,3 2-25,2-3 14,2 1-21,5 0-1,0 0 1,5-2-7,3 0-38,4-1 11,1 0-8,5 1 8,1-1-21,4 0 10,13-3-27,3 1 21,-8 2-32,11 0 13,31-7-9,-21 5 3,1-2-16,4 2 5,1-2-15,2 3-5,-1-1 9,3 1-3,-3-1-23,2 1 10,-1-1-2,3 1-2,-4-1 18,-2 1-29,0-1 11,-3 0-10,-5 1 6,-1-3-6,0 2 5,-4 0 16,-4-1-19,-7 3 16,-3-1-12,-3 0 10,-10 1 14,8 0-9,-2 0 13,-6 0-8,7 0 2,-7 0-11,0 0 1,0 0 1,7 0-16,-1 1 17,-5 0-1,-2-1-13,0 0 12,0 1-20,1-1 7,-1 0-3,0 1-12,2 0-23,-1 0-19,-2 0-43,1-1-24,-1 2-12,2-2 10,0-2-285,1 2 21,1 0 1,2 0 36,2 0 57,10-5 13</inkml:trace>
  <inkml:trace contextRef="#ctx0" brushRef="#br0" timeOffset="376512.0306">18580 9293 537,'0'0'209,"0"0"-12,0 0-37,0 0-11,0 0-23,-13 0 6,13 0-29,0 0-5,0 0-18,0 0 4,0 0-35,0 0 22,0 0-19,0 0-17,0 0 9,17-18 4,-1 12-6,4 1 4,-2 1-19,6-2 7,0 1-15,3-1 7,-1 0-15,-2 1 6,1-1 11,1 1-12,-3 0-10,0-1 1,-5 3-15,-1-3 1,-1 3-1,-4 0-10,-3 2 6,-1-1 14,-3-1-36,-1 0 8,-2 1-1,0 1-35,-2 1 3,0 0 17,0 0 6,0 0 2,-17-6-14,11 6 4,-1-1-36,-12 0 0,1 0-11,8 1 17,-4 0-25,-3 0 25,-2 0 7,0 0 7,-1 0 7,-1 0 1,2 0 8,-2 0 93,-1 0-6,2 0-1,-1 0-25,0 0 29,1 0-12,-23 5 17,24-3-24,-3 0 28,2-2 11,0 3-22,1-3 30,6 0-11,1 1 9,4 0 19,2-1-29,1 2 9,0-2-1,1 0-13,3 0 1,0 0-30,2 0 18,3 0-14,0-2 9,2 1-21,11-3-10,4 1 12,2 0-2,0-2-9,4 2 12,-1-3 0,1 3-16,3-2 0,-2 1 4,3 2-2,-1-2-5,-4 1 6,-3-1-3,-1 2 6,0-1-11,-2 1-1,-7 0 7,0 0-6,-2 1-7,-6 0 8,1-2-16,-1 3 11,2 0 18,-4 0 3,0-1-7,0 1-3,-1-1 17,0 1-17,1 0-17,-1-1 24,-1 1-12,1 0 0,0 0-8,-1 0-27,0 0-20,-1 0-5,2 0-15,-2 0-16,1 0 8,-1 0-145,0 0-164,-4 0 45,3 1 26,-2 1 14,1-2 1</inkml:trace>
  <inkml:trace contextRef="#ctx0" brushRef="#br0" timeOffset="379415.9892">16682 10960 318,'0'0'242,"0"0"-55,-16 0-10,16 0 2,0 0-25,-23-23-8,19 23-19,1-1 3,1 1-19,1-1-24,-1 0-4,1 0-1,0 1 0,3-1-4,-1 0-20,2 0 18,2 0-23,2 0 14,1 1-18,14-4 5,7-1 4,-4 1-14,2 0-12,3 0-6,0 0 21,0 1-12,2-1-20,0 1 20,0-1-20,2 2 11,3 0-15,-1-2-1,-1 3 15,2 1-6,-1 0-14,0-4-6,-2 2 27,1 0-28,-3-1 9,4 2 9,-2-2-13,-6 0-17,1 2 18,-5 0-3,-3-2 8,0 1-18,-3 0 11,-6 0 11,-3 1-10,2 0 3,-3-2-7,-2 3-7,-3-2-1,0 1 6,-3 1-22,0 0 5,0 0-18,0 0-4,0 0 11,-12-5-21,6 5-19,-2 0 12,-10 3-19,10-3 8,-8 0 6,-17 12 6,12-9-74,-1 1-40,-1-2-40,-4 0-55,1 3-40,-2-1 17,-2 1 14,-1 1-34</inkml:trace>
  <inkml:trace contextRef="#ctx0" brushRef="#br0" timeOffset="380361.2923">16466 11062 404,'-16'6'199,"7"-3"-13,6 0-45,3-1-8,3-2-8,4 0-11,3 0-13,11-3-14,-7 3-2,9 0-7,33-8-17,-22 5-1,3-2-26,2 3 8,4-4 8,2 0-18,-1 0 11,-1 1 3,-2-1-7,1-1-4,-3 2-33,-1-1 12,-3 2 12,-5-1 18,0 0 4,0 0-18,-3 2 14,-6-2 4,-1 4-25,-6-1 20,-2 0 15,-12 2 2,6 0-13,-6 0-5,8 0 4,-8 0-21,9 0-4,-9 0 6,7 0-2,-7 0 17,0 0-14,7 0 9,-7 0-18,0 0-7,7 0-10,-7 0 5,0 0 5,0 0 13,6 0-20,-6 0 10,0 0-4,0 0 7,0 0-19,8 0 14,-8 0-9,0 0 11,0 0-21,0 0 0,0 0 26,0 0-32,0 0 11,7 0-4,-7 0 13,0 0-7,8-10 3,-9 9-9,2 0 20,-1 1-10,-1 0 10,1 0 15,0-2-19,1 4 16,0-2-16,0-2-4,-1 4 21,0-4-26,0 4 22,0-2-22,0-2 5,0 4 1,0-4 1,1 2-9,-1 0 14,0 0-17,2 0 1,-4 2-1,1-4 12,1 4 12,1-4-10,-1 2-23,1 0 10,-2 0-13,3 0 15,-2 2-3,0-4 10,0 2 14,0 0-16,0 0-9,1 0 1,-2 2 0,1-2 11,0 0 22,2 0-31,-2 0 16,0 0-5,-2 0-7,2 0 13,0 0-2,2 0-12,-2 0 0,1 0-4,-2 0 15,1 0-3,0 0 5,0 0-7,0 0 7,0 0-20,0 0 1,0 0 0,0 0 17,1 0-13,-1 0-2,1 0 16,-2 0-10,1 0 7,0 0-13,1 0-7,-1 0 7,-1-2 20,0 4-19,2-2 10,-1 0 8,1 0-14,-1 0-7,0 0 2,-2 0-2,2 0 2,0 0 6,0 0 2,-1 0 20,1 0-12,1 1 16,-2-1-33,1 0 31,0-1-9,0 1-8,1 0-12,-3 0 26,2 0-6,0 0-9,0 0-16,-2 0 26,2 1-1,0-1 6,0 0-10,0 0-13,0-1 15,0 1-7,0 0-6,0 0-6,-1 1 17,1-2-3,0 1 16,1 0-36,-1 0 15,0 0-1,0 0-17,-1 0 4,2 0 1,-1 0-14,1 1 29,-2-1-12,1-1-11,1 1 23,-1 0 5,-1 0-10,2 0-17,0 0 10,-2 0-10,0 0 11,1 0-12,0 0 8,0 0 33,0-2-38,-1 2-28,0-1-25,0 0-15,-1 1-17,2-2-31,-2 2-28,1 0 13,-1 0-248,2 0-18,-1 0 16,1 0 56,0 0 11,0 0 16,0 0 13</inkml:trace>
  <inkml:trace contextRef="#ctx0" brushRef="#br0" timeOffset="382054.1255">3855 15229 561,'0'-15'275,"0"15"-39,10-34 2,-10 26-3,0 1 4,0-1-5,0 8-13,0-6-33,0 6 12,0-8-22,0 2-20,0 6 3,0 0 4,7-5 14,-5 10-27,0 0 3,5 13-31,-4 3 11,-1-1-28,-1 10-1,-1-14-13,0 6-3,0 7-14,0 1-8,0 3-1,-12 31-29,11-32 4,0 2 1,1-2-30,0-19-20,0 6 2,0 2-56,18 16-34,-11-23-43,0-7-4,4-7-44,-2 0-27,-9 0 17,10 0 17,12-19-155,-11 8-107,2-3 5,0 2 30,-5-2 10,-2 1 26,1 0 58,0 0 13</inkml:trace>
  <inkml:trace contextRef="#ctx0" brushRef="#br0" timeOffset="382244.0025">4053 15444 915,'1'-3'332,"-2"1"-23,1 0-55,-1-1-8,3 1 10,-2 1-76,0-2 12,2 1-27,-1-1-14,3 2-36,0-3 13,10-4-26,4 0 12,0 0-49,4 0 21,1 1-76,1-3-26,1 0-49,-1 2-28,-1-2-27,4 1 10,-5-3-173,0 2-135,1-1 32,0 0-17,-2 3 28,-3-3 41,0-1 33,-1-1-29</inkml:trace>
  <inkml:trace contextRef="#ctx0" brushRef="#br0" timeOffset="382628.3582">4544 15174 317,'-3'0'325,"-1"1"-55,1 0-7,0 0-38,0 2-23,0 0-5,0 0-34,1 4-29,0-1 13,1 0-35,-1 12-15,1-4 2,1-14-11,0 10-20,0 4-17,13 14-7,-5-15 14,2-2-4,-3-3-6,6 4-6,-2-7-9,0-3-10,0-1-3,-11-1 6,14 0-10,0 0-11,17-14 4,-16 7 15,0 1-4,-1-7-15,1 0 2,-6-3 15,0-1 2,2 0-32,-1-3 9,-2 4 18,1-2-14,-2 2-13,-3 0 12,5 5 17,-7 2-1,0 0-19,0 2 13,0 4 4,-1 1-15,1 0 12,-2 2 21,0 0-7,2 10-2,-2-2 1,4 10-13,0 3 1,0 0-6,0 3-7,4-3-3,-5 2 3,2-1-3,0 2 5,2 0-1,0-4-41,1 1-27,-1-3-18,2-1-40,-4-8-25,1-1 13,-1-4-225,-1-4 26,-4 0-73,0 0 26,22-15 47,-11 3 24,0-2 6</inkml:trace>
  <inkml:trace contextRef="#ctx0" brushRef="#br0" timeOffset="382889.3854">5184 14821 347,'6'-10'325,"-2"1"-60,0 3-24,2 2-4,-1 3-34,3 1 2,-1 1-26,1-1 13,20 18-49,-12-3-5,0 4-12,-3 2 8,2 1-39,-4 4-17,-1 4-4,-4 4-9,-3 4-6,-3 3 6,0-20-19,0 14-12,-19 51-36,5-33-11,-2 4 0,-4 1-7,-3-2-27,-1-2-28,-1-3-39,-2 1 8,1-2 11,-7 0-117,-7-9-118,-3-2-63,-3 0 25,-5-6 24,-5-3 8,1-5 14</inkml:trace>
  <inkml:trace contextRef="#ctx0" brushRef="#br0" timeOffset="383243.8937">3096 15212 210,'-6'-5'331,"0"0"-59,2 2-29,1 3-47,1 1-10,0 4 6,0 13-21,0 3-13,1 10 8,1-15-2,0 11-18,0 7-37,18 48 10,-9-33-39,7 1 0,0 4-27,1 2 9,8 0-11,5 1-5,4 0-3,1-5 7,3-2-32,6-5-61,1-5-35,2-6-58,-1-7 14,1-8-299,-2-11 25,-1-8 41,-21 0 22,42-25 22,-30 1 40,-4-9-49</inkml:trace>
  <inkml:trace contextRef="#ctx0" brushRef="#br0" timeOffset="384779.9417">2684 11100 448,'0'-14'276,"22"-12"-3,-21 17-23,-1 1-25,1 1-30,-1 7 0,0 0 1,0-10 7,0 4-32,0 6-11,0-6 10,0 6-38,0-7-11,0 7-18,4-6-12,-5 9 23,1 3-10,0 14-14,0-7-6,0 8 15,0 6-19,-10 33 20,5-24-12,2 6-8,-4 2-13,0 4-4,-2 2-20,1 0 27,0 2-7,1 0-29,-1-4 13,1-1 0,-2-1-24,2-4 16,2-4 9,-1-1-9,1-3-8,-2-5 0,3-1-5,0 1-3,-2-3 0,2-6 2,2 0 4,-4-4-27,5-2 3,0-4 8,0-3-11,-1-1-26,1-2 0,0 3-1,1-7 1,0 0-67,0 0-26,0 0-12,0 0-16,0 9-11,-2-11 6,2-3-27,0-1 12,0-2-18,-1-9 35,1 7 0,0-6 11,0-3 0,0 0 27,0-2 7,0 0 31,-6-19 5,5 21 44,0 1-23,-1 1 36,1-1 2,-2 2 47,2 3-10,-1 0 25,-2-3 5,2 4-10,0 1 17,0 3 14,1 0-7,0 3 16,-1-1 26,2 2-36,-1 0-8,1 0-7,-1 0-14,1 3-1,-1-1 7,1 2-14,0 0 7,1 2-17,0 1 10,0 2-30,-1 1 25,3 11-30,-3-8 17,0 7-2,0 1 7,0 3 4,-12 22-20,9-19-1,-1-1 2,-1-1 9,2-1 13,0-6-12,-1 1 17,0 0-27,2-5 4,1-2-12,-1-1 0,1-1 11,1-1 5,-1-1-13,0-2 10,1 1-10,-1-3 10,1 0-26,0 0 2,4 0 13,-1 0 30,2-2-9,1 0-46,9-3 33,-2-2-5,3-1-23,-4 0 26,7-2-13,-4 1-22,3-1 26,-4 1 24,5-1-38,-1 1 15,1 2-17,-2-2 13,-2 2 3,-5 4-1,2-5-20,-3 2 14,-2 3-3,-1 0 14,-1 1-2,-2 1-22,-1-2 30,-1 1-35,-1 0 20,0 2 9,0 0 5,0 0-25,-12-7 15,5 6-12,-7-3 28,-5-1-5,2 0 2,0 1 3,-4 0-1,6 1 42,0 2-13,4-1 9,0 2-14,2-3-23,2 3 31,0-2-34,1 1 10,1 0-1,-1 1-11,2 0-3,0 0-91,2 0-22,-1 0-38,0 0-75,3 0 19,0 0-283,4-1 28,0-1 34,0 0 29,12-5 27,0-3 22,3 2 26,0-6 15,8 1 39</inkml:trace>
  <inkml:trace contextRef="#ctx0" brushRef="#br0" timeOffset="387328.3831">2575 13107 770,'0'-17'237,"0"5"-3,25-8 1,-24 15-4,-2-1-21,2 1-27,0 1 6,-2 0-42,1 4-9,0 0 22,-3-1-33,2 5-12,-2 15-9,-2 4 9,4 5 0,-2 5-11,1-1-11,-1 4-35,-2 3-5,2 1 38,1 3-10,-2 4-25,0 0-7,-1 2-5,0 3-4,0-1 36,0-1-6,-3-1-7,0-2-14,3-1-7,-1-5 14,0-2-15,1-3-2,-2-1-3,2-2-4,0-5-5,0 2-3,2-6-8,-2-2-1,1-1-2,-1-5 1,3-3-1,-1-1-27,3-7-33,-2 0-15,-1-3-18,2 1-25,-1-3 14,2 0-32,0 0-4,0 0-1,-12-13-20,10 7 9,-1-10 2,1-3 4,0 6-9,0-3 25,2 0 14,-2 0 2,1 1 14,0-2 12,-2-1 3,3 1-22,-1 2 26,1 4 40,0-3-6,0-1 22,0-2 20,0 0-9,0 2 21,0 2 29,0 0 11,0-1-7,0 4 5,0 1 7,0 3-8,0 6-4,0-6-16,0 6 5,2-8 8,-1 9 0,0 1-9,1 3-12,-1-2 3,0 5 17,3 10-14,0 0-5,-1 3-10,-3-11-7,0 7 16,0 1-6,0 2-10,0 0 15,0 1-7,0-2-17,0-2 31,0-2-19,0-2 13,0-2-1,0-3 10,0-1-3,0-7 6,0 8-24,0-2-7,0-6 12,0 7 19,0-7-6,0 0-24,0 7 15,0-3-8,3-5-8,1-1-4,-1 1 14,1-3 9,7-4-22,3 0-5,-2-1 24,2 0-27,1 0-1,-1 1 7,-2-2 4,3 2 7,3-1 8,-3 1-4,2 0-23,-2 0-18,0-1 17,0 2 10,-3-2-1,1-1-13,-4 5 8,-2 1-2,-3-2-15,-2 3 46,-2-3-23,0 6 19,0 0-22,0 0-7,-19-16 11,2 9 10,-4 3-21,-3 0 26,3 1 2,-1 2-32,-2 1 5,2-3 15,12 3 34,-5 0-25,-1 0-15,2 0-12,-11 11-61,16-8-12,3 0-52,1 1-82,1-1 20,4 1-260,0 0 23,4 0 20,-3 0 53,3 1 15,1 8 35,7 3 15,-1 4 6</inkml:trace>
  <inkml:trace contextRef="#ctx0" brushRef="#br0" timeOffset="388294.5254">2594 14991 340,'0'-7'336,"-2"0"-27,2 1-35,-2 0 10,2 1-38,-2 0-38,1 1 9,1 1-43,-2 0-22,1 3 6,0 3-32,0 1 26,-4 13-26,2 3-14,1 4 36,-4 1-35,2 3 13,-1 7-37,-2 1 30,1 6 6,-4 5-33,1 3 5,-2 6-29,-3 0-5,3 4 16,1 0-14,-3-2 1,2 3-3,-1-1-9,2-1-8,0-3-4,-1-3 10,1-3-16,3-1-8,-2-6 4,1-2-35,2-4 24,-1-4 9,3-4-19,-1-1-23,5-2-8,-5-5 3,3-2 2,-1-7-41,3-3-35,-2-5 10,0-3-45,2 1-11,0-2-2,0 0 9,0 0-35,-2-12 12,1 6-27,-2-8 28,0-2-10,1 2 15,0-4-9,-1 0 13,-3-3 27,4 4-2,-1-1 40,1 0 27,-2-4 3,2 9 18,0-3 16,2 9 12,0-2 31,0 0 2,0 2-10,0-1 8,0 8-4,0-9 26,0 2-27,0 7 7,0-7 10,0 7-19,0 0-8,0-7 5,0 7-13,-7 0 26,7 0-1,-10-8-11,10 11-5,-1-1 20,2 1-27,-3-1 17,0 2-4,1 1 10,-2 1-7,2 0 9,-5 6-17,2 2 35,2 0-17,-4 0-25,0 1 18,3-3 6,-4-1-10,-2 2-11,6-3 6,-2-4 12,3-1 4,0-1-25,0-1 14,0 0-1,1-1-12,0 0 19,0-1-27,1 1 5,0 0 4,0 0-4,0-2-6,0 0 18,0 0-6,0 0-24,13 2 19,-6-2-11,-3 0 3,0 0 16,2 0-20,1-1-2,1 2 2,3-1 2,1 0 4,6 0-1,-1 0 0,20-14 8,-22 7-16,4 0 7,-7 1 6,8-2 16,-11 6-22,5-5-5,-2-1 8,2 1 6,-7 4-14,-1-3 8,-1 0 42,-2 3-3,0-2-11,-2-1 24,-1 6-15,0 0 22,0-6-5,0 6 17,-19-22-6,6 14-32,2-2-4,-5 2 39,-1 0-7,2 3-31,0 1-3,0-3-4,5 1-14,2 3-59,-3-8-28,2-1-57,4 2-51,3-8 17,2 8-304,0-8 35,19-27 30,-7 17 29,1-4 36,7-7 10,6-6 14,6-2 13,2-5 0</inkml:trace>
  <inkml:trace contextRef="#ctx0" brushRef="#br0" timeOffset="390310.8359">8216 12116 367,'0'0'298,"0"0"-29,0 0-37,0-13-25,0 13 2,0 0-35,0-12 10,-2-6-12,4 3-33,-2 5 6,0-4 3,7-22 1,-6 13-19,4-3-20,-1-4-17,-1-1-3,2-1-17,-1-3 11,7-4-27,-5-2 4,2-4-13,-2 0 9,1-1-11,-3-1 18,1 0-34,2 1 11,2 2-7,-5 2-5,1 0 0,-3 1 11,0 3 14,0 1-45,0 3 39,-1 3-14,1-2-17,-2 18-1,0-6-2,0-2 4,0 2 1,0 1-6,0 2-18,0 5 3,0 2 0,0 4 23,0 7 7,0 0-4,-2-10-17,1 14-2,-1 1 0,-2 9 3,-2 5-19,-1 3 12,0 1 22,-4 0-3,2 1-1,2-1-25,1-1-8,-4 0 0,4-2 38,-1-2-10,0-2 0,2-2-1,-1-3-12,3-3 10,-1-2-10,0 0-8,2-2 11,0-1-2,1 1 1,1-3 19,0-1-21,0 0 0,0 0 0,0-6 1,1 0 20,-1-1 9,6-8-3,1-5-45,-1-2 17,-4 1 0,6-1 0,-4 1 6,1 0-1,3 2 10,-4-1-2,2 6 1,-2-1-4,-4 2 0,4 3-1,-3 3-7,0 1-25,0 0 18,1 2 12,-2-1 0,2 2 2,-2 1-1,2-1-6,-2 0 0,0 2-1,2-1 0,0 1-1,-2 1 4,0 0-28,0 0 8,0 0 15,19 21 1,-12-11 5,3 1-5,2-1-4,-3 1 2,1 0-1,1-1 10,-1-2 1,1 4-1,1-3-8,-3 1-15,-1-4-2,0-1-7,-2-1 25,-1 0-1,1-3-23,-4 1 14,3 1 10,-5-1-4,5 0 12,-5 1-3,2-2-4,-2-1 4,0 0-14,-2 1 1,-3 0 4,0 0 10,-1 1-34,1-2 35,-1 1-5,-14 2 7,1-1-30,2 1 15,-2 0 8,8 0 5,-5 4-24,6-3 34,1 0-52,-1 6-36,3 1-36,-1 0-67,3 4 15,1-4-313,0 0 28,4-3 13,0 1 39,-4 8 10,4-9 25,0 5 18,19 21 47,-11-10-15</inkml:trace>
  <inkml:trace contextRef="#ctx0" brushRef="#br0" timeOffset="391420.4859">8038 13847 343,'-2'3'332,"0"-2"-58,2-1-35,0 0-23,-2-3-16,2 1-20,2-5-25,-2 1 21,4-9-14,0-6-9,3-3-16,0 2 19,2-3-39,-2-1 16,7-3-25,-4-4-22,1-3-2,1-1-10,-1-5-15,3-2-7,2-3 2,-4 1-4,3-2-6,-5-1-9,3 5 3,-1-1-16,-5 4-4,0 4 5,2 2-4,-3 3 46,-1-1-34,2 6-4,0-2-7,-2 2 16,3 0-12,-6 4-9,0 0 1,-1 5 11,-1-2-2,2 4 31,0 4-6,-2 3-22,2 1-8,-2 2-1,0 0-3,0 1-1,0 1 4,0 1-24,0 3 27,0 0-13,-2-2 10,-3 3-4,1 2 0,-5 7-2,-5-1-1,3 3-2,3 1 0,-6-3-2,5 3 1,0-2-32,0 2 16,0-1 0,2-2 1,-1 0 0,2-2 0,2 0-4,2-4 21,0-1-1,-2 1-2,3-1-19,-1-2-3,0 1 0,2-2 3,-2 0-1,2 0 40,2-5-1,-2 2-5,4-2-1,-3-1-32,5-9 2,1-1 1,0 2 8,-3-2 3,0 0 13,1 2-2,-1 1-5,-1-2-6,1 5 0,-1 0 6,-1 3 3,0 1 6,-1 1-2,-1 3 0,0-2-4,0 2 0,1-1-12,0 0 13,-1 1-16,2 0 7,-2 1-1,2 0-18,2 1 7,-1-2 2,-3 2-1,0 0-20,8 0 2,17 11 4,-7-6-3,-5-2 5,3 6 26,-2-1-6,2 1-22,-5 1 5,2 3 25,3-4-11,0 2-14,-5-2 14,2-2 8,-1 0 5,-6-3-17,3 1 4,-6-2 16,1 0-2,1-1-1,-3 2 0,1-3-3,-1 2 0,0-3 6,-2 2 8,0-2-1,0 0-3,0 0-1,-25 10-29,4-4 2,2 0 1,-4 2 1,-2 0 0,0-2 1,-1 0 47,-1 1-24,2 1 4,2 0 0,-1 0-2,4 1-62,-1 1 0,3-1-37,3 0-32,1 0-23,5-2-44,3-2 17,3 0-291,3-1 3,0-4 27,0 0 19,0 0 27,13 5 23,-5-5 24,10-3 12,-8 3 58</inkml:trace>
  <inkml:trace contextRef="#ctx0" brushRef="#br0" timeOffset="392863.848">6359 15070 394,'0'0'267,"0"0"-35,-15 0-4,-13-1-10,18 14-41,0 2-13,2 2-5,1 2 7,0 0-34,3 3-24,1-1-5,2 0-5,1-9-12,0 4-15,0 3 1,0 1 1,15 16-21,-10-17 4,4-3-21,-1-2-1,3 1-2,3-4-13,-3-3 11,-2-1-6,2-2 9,-1-3-18,-1-2-2,2 0 4,1 0 2,16-9-9,-10 1 4,-4 0-4,-2-3-7,3-1 8,1-4-2,-3 3-4,0-10 13,1 0-18,-3 0 9,-1-3-4,1 1-3,1 0-3,-3 0 11,1-1 7,-4-1 2,1 4 20,-4 1 13,0 3-11,2 3-9,-2 6 16,0 0-17,-2 3 17,1 2 13,-2 5-25,0 0 16,-1 0-25,2 4 27,0 1-35,2 18 4,-3-15-25,6 23 14,-6-19-9,0 6-6,0 3-11,0 3-2,0 0-38,16 23-4,-11-24-27,-1-2-24,0-3-18,-3-5-48,7-1 15,0-5-216,-1-2-56,-1-1 39,2-3 35,2-1 35,14-11 10,-8 2 33</inkml:trace>
  <inkml:trace contextRef="#ctx0" brushRef="#br0" timeOffset="393269.1011">6922 14607 747,'-7'-16'315,"1"5"-72,2 1-9,3 0-18,1 2-23,0 8-38,0-7-7,12-14-17,0 10-26,0 2-18,4 2 8,2 0-31,-2 3 20,1 0 0,1 1-26,-11 3 15,6 0-34,1 0-4,13 15 8,-15-7-1,-3 3-15,-3-3-8,-2 2 14,-3 0-22,1 7 5,-2-9-5,0 3 4,-15 19 20,8-13-11,-3 0 14,-4-1 17,3 0-14,2 0 20,-2-1-28,2-1 16,0-4 27,2-1-36,3-1 24,0-3-3,1 0-7,2-2 22,1-2-23,0-1 1,7 2-9,14-4-3,1-3-5,4-1 0,5 1-5,0-2-2,3 0-4,2 1-42,2-2-53,-2 1-28,0 0-85,2-2 18,0 1-314,-3 3 36,0 1 32,-1-5 29,-1 4 27,-3-2 23,-3 1 23,-6 3-8,2 1 4</inkml:trace>
  <inkml:trace contextRef="#ctx0" brushRef="#br0" timeOffset="394328.7794">3419 16327 275,'0'0'190,"0"0"-24,0 0-13,0 0-21,13 13-1,-3-13-23,23-8-3,-4 4 5,1-2-13,-1 2 3,3-2-7,4 1-23,4 2 3,2-4-15,4 3 6,-1-1-3,3 3 10,9-4-6,2 3-12,4-1-3,7-1 4,5 0-5,6-1-20,1 3-1,7-2 10,3-1 0,5 1-19,8 1 1,4 0 8,3 1-13,0-2 6,4 1 0,-2 0-5,0 1 0,0-2-6,-2 1 3,0 1 3,-2-1-18,2 0 20,-5 1 2,2-1-1,0 0 10,-2 1 6,-1-2-13,-8 0 3,-3-3 14,-5 3-27,-7 1 17,-2 1-7,-8-2 14,-4 1-10,-9 2 18,-5-2 0,-6-1-16,-6 3-8,-6 2 2,-5-3 6,-1 1 11,-2 1-8,-10-1-9,-6 0-8,5 0 2,-4 2-10,-3-3-12,-4 3-12,-7 0-17,0 0-27,0 0-59,0 0 11,8 9-202,-9-6-87,-1-2 26,0 1 25,-1 3-3,-1-4 35,0 4 8</inkml:trace>
  <inkml:trace contextRef="#ctx0" brushRef="#br0" timeOffset="396655.2171">3743 17569 226,'0'0'163,"0"-16"-28,21-6 3,-21 16-12,-1 0-27,1 0-19,-1 1 5,1 5-42,0 0 22,0-7-9,0 7 4,0-8-4,0 8 10,0-8-7,-9-4 3,8 7 6,-1 0-13,-2 1 3,2 0 5,0 1-11,0-1 6,-2 0 8,2 0-3,-1 1 0,2-1-1,-2 1-19,0 0 14,0 0-3,0 1-14,0 0 3,0 1 12,-3 0-15,6 1 14,0 0-17,-7 0 1,-13 15 12,6-2 5,3 4 14,-3 5-29,2-2 16,2 5-15,0 4 3,2 3 2,1 0-3,0 21 4,-1 0 3,7-4-28,1-26 2,0 10 19,0 1-15,17 36-21,-6-38 6,3-3 15,1-4 4,6-2-24,-2-10-2,2-3-23,1-1-19,3-8-16,-12-1-56,27-15-39,-13 5 14,-5-7-171,1 3-104,-5-1 27,5 1 17,-1 1 27,-5-2 16,-1 0-19</inkml:trace>
  <inkml:trace contextRef="#ctx0" brushRef="#br0" timeOffset="397471.4204">2896 17329 314,'-2'-5'266,"0"1"-54,1 3-4,3 1-5,0 1 14,1 3-20,6 13-2,0 1-8,-1 6-12,-3 5-28,-2 4-2,1-1-5,2 6-9,-4 2-15,1 29 0,-2-2-38,-1-35 9,0 15-10,-14 64-16,7-50 10,1-2-17,-2-5 4,-2 0 4,3-9-15,-1-6-19,-1-2-19,2-6 7,5-5 23,-3-5-36,-1-5 12,-5-3 3,11-13-21,0 0-33,0 0-16,-8 5-48,4-14 5,1-5-12,3-3 0,-4-4 22,4 9-10,0-6 0,0-3 11,0-1 1,0-3 1,-13-22 7,10 24 0,0 1 35,0 1-7,-1 0 18,-3 5-10,-1 0 35,6 3 2,0 1 0,2 3 19,0 9-1,0-7-6,0 0-1,-8 2 5,9 10 5,2 6-16,-5 0 32,4 7-6,-2-8-9,10 21 7,-5-9 8,-3 3 5,2 0 3,1 1-2,-1-1 6,-2-2-5,-1-4-11,-1-10 9,0 5-8,0 1 11,14 12-5,-14-16-7,8-1 8,-2-6 0,5-3-16,-4-1 14,6 0-28,23-14 21,-14 5-32,1-5-54,0 0-49,4 1 9,-4-3 11,3-2 6,4 1 9,1-1 6,1-2 6,3-3 6,4-2-322,-2-1 26,4 3 22,3-2-4,7 0-1,-5 1 29</inkml:trace>
  <inkml:trace contextRef="#ctx0" brushRef="#br0" timeOffset="398079.2022">4400 17383 834,'0'-5'287,"0"1"-32,0-1-41,-1 3-34,2 0-5,0 3-9,-1 2 36,0 2-37,0 1-23,6 17-7,-2-3 13,-1 4-37,0 2 9,1 4-33,-3 0-26,2-1 13,0 4-21,-1 1-11,-2-7 18,0 11-9,0 5-25,0-1-26,0-2-29,0-5-13,-11 28-44,11-42-26,0-12-43,0 2 11,0-5-278,13-2 1,-6-11 28,3-2-5,-4-6 25,-2 1 11,4 1-2</inkml:trace>
  <inkml:trace contextRef="#ctx0" brushRef="#br0" timeOffset="398257.3662">4545 17686 534,'0'-3'287,"-1"-1"-25,3-1-26,0 1-30,7-8-28,2 2-19,5-1-35,1-1-1,1 3-37,5-3 3,-1 0-61,3-1-44,1 1-51,4 3 6,-3-4-205,-1-1-106,2-1 36,-1 3 16,-1 0-24</inkml:trace>
  <inkml:trace contextRef="#ctx0" brushRef="#br0" timeOffset="398652.6686">5073 17361 507,'-2'0'263,"1"1"-6,-1-1-55,1 2-19,-1 1 2,1 0-22,-3 2-9,3 0-35,-5 10 9,4-2-28,1-2 10,1-2-38,0 1 3,0 2 8,0-1-14,0-3-30,0 0 13,14 7-14,-7-3 2,0-3-3,-4-2 4,5-3-10,0-2-10,-3-1-7,1 1 5,0-2-8,-6 0 4,13 0 15,-2 0-16,20-13-17,-18 3 12,0 1 12,-1-1-1,0-2-29,-4-1 11,2 0-2,-1-1 22,-3 1-7,-1 6-20,0 0 19,-2 0-12,0 2-3,0 1 2,-1 0-3,1 3 12,0 1-1,-3 0-7,0 0 13,0 0-9,11 21-10,-6-7 2,0 4-1,-2 1 5,1 3 3,5-2-3,1 2 11,0-4-22,-4 2-7,2 0-23,5-2-17,2-2-30,-2-4-16,1 1-22,1-4 10,-2-6-191,-1-2 25,-2-1 20,0 0-113,15-13 28,-12 0 15,0-1 24</inkml:trace>
  <inkml:trace contextRef="#ctx0" brushRef="#br0" timeOffset="398963.1349">5521 17130 222,'-5'-10'374,"1"3"-76,1 3-32,1 0-49,1 0-19,1 0-8,0 2-19,3 1-14,1 1-36,2 1-16,11 5-7,-2 4-2,3 4-13,-2 3-26,3 2 4,-3 5-11,0 3 5,1 2-9,-4 0-8,1 5 16,-4-1-9,-1 5-10,2 2 17,-6 3-20,-1-1 3,-4-20 34,0 10-13,0 14-6,-21 58-6,10-54 12,-1-5-2,-3-8 18,0-6-44,2-6 19,0-4-22,0-8 23,2-4-18,-1-4-66,12-5-27,-21-14-52,12-2-55,9-3 16,-1-3-285,1 9 33,0-10-42,0-2 26,12-39 81,-6 28 21,1-2-12</inkml:trace>
  <inkml:trace contextRef="#ctx0" brushRef="#br0" timeOffset="399498.4834">5916 16843 422,'0'-3'266,"-1"1"-23,0 1-44,0 1 2,-1 1-2,-1 1-15,0 2-26,0 0-21,2 0-15,-4 12-13,6-4 6,-1-2-27,0 1-2,0 3-16,0 0-2,0-2 0,0 2-32,0-1 4,8 14-5,-1-18-1,0-2-9,-2-4 5,4 1 3,-2-4-3,-7 0-9,7 0 5,5 0-8,14-13-6,-11 6 13,-1-1-19,0-4 23,-2 1-23,-1-2-2,-4-1 8,-2 0-18,-1-2 13,-2 4 14,-2 5 4,0-4-1,-15-14 3,8 11-1,-1 3 0,-1 4-6,-3 2 6,0 1-6,2 1-4,-1 3-8,-1 0-20,-21 18-19,13-11-48,3 4-54,-1-1 13,3 3-317,1 3 30,4-2-7,0 3 26,1-2 23,2-2 14,4 0 31</inkml:trace>
  <inkml:trace contextRef="#ctx0" brushRef="#br0" timeOffset="400445.3813">5451 14561 425,'0'0'311,"0"0"-61,0 0-14,0 0-32,0 0-16,0 0-30,0 0 6,0 0-6,0 0-25,-7 7-37,3 6 16,-1 2-11,1-2-25,2 4 3,-1 0-39,1-5-49,1 6-41,1 2-51,-3 0 9,2 3-292,1-14-2,0 8 61,15 25 23,-8-17-44,-1 0 4</inkml:trace>
  <inkml:trace contextRef="#ctx0" brushRef="#br0" timeOffset="401306.3081">7173 17069 481,'-1'-21'346,"0"2"-46,1 10-9,0-2-44,0-1 13,0 2-2,0 2-29,-8-8-24,7 12-42,-1 0 1,2 1-7,-1 2-44,0-1-11,-2 4-10,1 1-10,-5 8 26,3 9-11,-5 1-10,-1 4 16,4 2-29,-1 2-7,1 2-8,2 0-16,0 0 5,-1-1-3,5 4-6,0-17-2,0 7-6,0 1-6,13 24-4,-6-28 0,2-2 7,3-3-3,4-5-1,-2 0-4,2-7-78,3-3 16,-9-1-24,4 0 6,19-14-2,-15 6 22,1-3 6,2-6 10,-8 1-13,2-2 5,-2-4-4,-1-1-4,-1-3 13,-2 2 8,-1 1-7,1-3 22,-1-1-21,-2-2 15,0 2-14,-1 4 5,0 0 14,2 6 6,-4-2 12,-1 8 5,0 2-4,4 3 15,-6 6-14,0 0 6,0-3 18,2 6-8,-2 2-21,3 13 6,-2-1-16,1 5 14,1 1-13,2-1 5,-3 4-31,-1-3-5,1 0-33,2-1-16,1-2-14,0-2-2,1-1-33,1-5-31,2-2 13,1-9-205,-10-1-93,10 0 32,12-9 24,-2-1 27,-7-6 20,7 1 10,-7-2-34</inkml:trace>
  <inkml:trace contextRef="#ctx0" brushRef="#br0" timeOffset="401760.9441">7749 16427 452,'2'-17'299,"0"-1"-55,-2 10-21,13-14-8,-9 9-49,7 1 1,1 2-23,3 5-24,-1-1-6,-1 2-17,-2 4-8,-11 0 4,14 0-22,16 10-9,-16-3-9,1 0-15,-3 1 8,-5-1-12,1 5 8,-4-3-10,-1-1-9,-1 2 15,-2-1-14,0 2-15,-16 15 7,4-11-4,2-1-2,-1 0-4,-3-3 2,3 0 15,0-2-20,0 0 2,6-3-4,-2-1 31,3 1-7,2-4-16,2 0-7,0-2-1,2 0 25,0 0-22,2-2 6,1 1-6,3 1 3,13-1-13,-10 1 11,5 0 13,5 0-15,-4 0-5,4 0 19,0 0-6,-4 0-18,3 0 18,5 8 5,-18-5-17,-1-1 2,-5 4 0,-2-2 14,-1 2-11,-8 8 28,-3 0-11,-6-1 5,-2 1-7,-1 2-4,-6 0 3,0 2-5,-2 4 9,-2 1-12,-3-1-42,1 2-35,-1 0-38,3-1 11,-8-1-216,6 2-110,0-1 27,0-1 25,0-1 25,1 3-12,-3-4-30</inkml:trace>
  <inkml:trace contextRef="#ctx0" brushRef="#br0" timeOffset="402427.3981">4430 18501 428,'-11'1'256,"-1"3"-15,-3 0-41,11-1-9,-1-1-41,2 4 0,1-4-27,6 1 0,4 2-29,3-5 6,17-2-20,7-3 13,5-5-12,8 6-15,3-5-5,5-4-9,4-1 6,3-5 2,10 2-15,3 2-19,2-3 11,8 0 5,2 0-4,6 0-3,-6 0-17,7-2-5,-6 2 4,3-3-3,-6 6-4,-5-2-5,-7 8-3,-6-3-6,-7 4 29,-7 0-19,-12 2-10,-6 1 9,-6 2-1,-9-1-4,-4 1 0,-6 3 0,-11 0 8,0 7-9,-13-1-2,-5 2-3,-4 0-33,-2 1-5,-4 1-27,-4 0 10,-6 1-13,-3-2 7,-2 7-67,-1 0-55,-6-9-75,3 2-118,-6 3 25,-2 1-15,-6-1 9</inkml:trace>
  <inkml:trace contextRef="#ctx0" brushRef="#br0" timeOffset="402735.0854">4650 18659 394,'-23'8'180,"8"1"-35,6-5 1,1-3-34,8 5 0,8-3-3,5-2-24,10-4 17,7-1-2,5-3 10,7-2-21,5-5-25,-1 0 8,10 0-3,3-8-19,10-1-2,7 0 3,0 0 4,6-3-16,-2 5-18,-3 2 29,-1-1-16,-7 5-7,-3-1-2,-3 4 6,-6 3 6,-9-1-7,-10 2-6,2 2-9,-10 0 16,-9 4-24,0-1 7,-8-1 7,-3 1 3,-4 2 13,-3 0 8,-4 3-27,-4-2-7,-4 3-4,-5 2-3,3-4-8,-4 3-34,-5-1-9,-2-1-7,1-2-27,3 3 9,1-3-113,7 0-151,-3 0 22,-2 0-50,-4 0 18,6 0 4</inkml:trace>
  <inkml:trace contextRef="#ctx0" brushRef="#br0" timeOffset="414285.1444">13833 8722 226,'0'0'205,"0"0"11,0 0-21,0 0-40,0 0-14,0 0-2,0 12-15,1-8 13,0 1-20,2-1-7,0 2-1,-2-1-6,2-2 2,1 0-8,-1-3-10,1 3 1,1-3-15,2 0-5,2 0 17,2 0-10,17-14-10,-9 6-10,-2 1 5,3-1-13,-2-1 8,-2 2-12,1-3-19,-4 3-2,2-1 8,-2 2-56,-4 0-48,-1 1-46,0 3 10,-2 0-278,-1 0 16,1 0-5,-1 1 62,2 1 13,-4-2 22,3 2-35</inkml:trace>
  <inkml:trace contextRef="#ctx0" brushRef="#br0" timeOffset="415660.2166">20077 9482 464,'0'0'258,"0"-14"-56,0 14-17,0 0-31,0 0-22,13 0-12,-13 0-6,0 0 0,0 0-9,25-1-29,-21 5-5,1-1-10,-2 2 8,8 5-13,-5-4-1,0-1 0,6 3 0,-3-3 6,7-1 10,-5-4-15,0 2-9,1-2 6,-5 0-13,1 0 10,4 0 0,12-11-20,-8 3 14,0 1-1,8 1-26,-1-5-42,-2 3-45,5-2 7,0-3-349,-2 3 29,1-1 20,3-3 65,0-1-39,6 1 34,1 1 26</inkml:trace>
  <inkml:trace contextRef="#ctx0" brushRef="#br0" timeOffset="416300.3161">23989 9093 262,'3'1'255,"-3"-1"-18,0 0-40,0 0-33,0 0-14,0 0-7,21-5-14,-16 3-23,0-1 13,2 1-31,7-2-19,-1 1 8,9-1-77,-1 1 0,-10 3-342,7 0 9,0 0 22,4 0 13,-1 0 10</inkml:trace>
  <inkml:trace contextRef="#ctx0" brushRef="#br0" timeOffset="417636.6442">11531 12352 265,'0'0'363,"0"-16"-33,-20-6-60,19 15-22,1 1-17,1 2-27,-1 0-16,3 1-25,-3 3 17,7-4-5,-4 5-33,4 1-11,-2 0 14,8 8-36,1 3-20,-1 0-12,1 3 9,-1 1 10,0 1-29,-1 1-17,0-1 6,2 0-6,-1 1-30,-3-1-20,-1-3-26,-3 5-18,-2-5-22,1-2-26,-4 0-59,3-4 13,-2-2-147,0-2-143,0 1 29,1-2 27,0-1 24,-1-1 24,0-1-2,-1-1 35</inkml:trace>
  <inkml:trace contextRef="#ctx0" brushRef="#br0" timeOffset="417867.6072">11767 12430 354,'-2'-5'348,"0"-1"-24,1 3-38,-1-1-40,0 2-9,-1 1-34,-1 1-9,1 1 12,-10 5-19,1 3-14,-2 6-18,-2-3-28,-1 4-5,1 1-3,-2 1-30,2 1-20,-1-1-7,2 0-48,0-1-4,2 4-38,0-2-52,3-2-38,3 1-13,2-3 12,1-5-263,4-2-26,0-8 31,0 0 8,14 17 27,-9-15 10,1 0 13</inkml:trace>
  <inkml:trace contextRef="#ctx0" brushRef="#br0" timeOffset="418228.4473">11827 12590 962,'-1'-4'313,"2"1"-40,-3 0-17,0 1-56,0 2-2,-1 2-21,0 0-6,0 1-30,0 2-18,-6 6 0,3 4-32,-4-2-6,3 1 7,0 1-16,3 2 3,0-1-1,0 0-36,2-1 27,1-5-24,1 0-19,0-2-8,0-8 16,0 7-11,0-7-13,11 13 9,-6-11-23,1-2 18,1-1-8,9-3-6,-6 4 15,14-10-19,-9 1 24,2-1-24,-5 0-2,1-3 6,-3-1-3,-5 1-1,1 0-3,-3 2 10,0-1-2,-2 3-9,-1 9 3,0 0-1,0-9 1,-15-1-1,9 9-7,-13-1 8,1 0-27,2 2-19,16 0-36,-16 0-13,2 0-50,-16 14 13,20-7-287,5-3 30,1-1 28,1 0-1,2 0 29,2 1 12,3 0 12,0-3 0</inkml:trace>
  <inkml:trace contextRef="#ctx0" brushRef="#br0" timeOffset="418441.8991">12181 12691 416,'0'0'390,"0"-1"-63,0 1-35,-2 1-37,-2 2-29,1 1-43,-7 7-29,3 2 11,-3 0-34,3 2-23,0-1-13,0-1-54,0-1-43,0 0-24,3-3-43,1-2-47,2-1 12,1-6-277,0 0 29,0 0 22,9 6 22,-4-6 12,1 0 17</inkml:trace>
  <inkml:trace contextRef="#ctx0" brushRef="#br0" timeOffset="418687.6589">12429 12397 544,'2'-10'385,"0"3"-51,-1 2-54,3 2-32,-3 0-29,3 1-11,0 4-36,0-2-9,2 3 2,0-1-26,9 10-6,0 0-28,-2 1 9,-1 2-17,0 2 7,-3 0-40,4 0-29,-3-1-6,0 0-53,0-1-8,-1-2-34,-3-3-30,0-2-28,-4-2-35,2 0 16,-2-1-204,0-1-73,1 0 28,0-2 24,0-1 48,2 0 13,-5-1-33</inkml:trace>
  <inkml:trace contextRef="#ctx0" brushRef="#br0" timeOffset="418877.4387">12689 12503 448,'-1'-5'322,"0"0"-16,-3 1-57,1 0 13,-1 1-35,1-1-25,-3 1 14,0 2-38,-1 0-23,-11 6-22,9-5 19,-20 11-21,10 0-34,-3 1 10,3 2-46,0-1-8,-1 1-38,3 2-33,4 1-31,-4-3-41,4 0-41,2-2 10,3 1-310,6-4 33,1-2 23,1-7 46,0 0 2,12 12 14,-6-10 6</inkml:trace>
  <inkml:trace contextRef="#ctx0" brushRef="#br0" timeOffset="419084.3587">12785 12593 578,'2'-2'424,"0"0"-75,-1 3-61,2-1-13,-1 0-38,-1 3-23,0 2-28,0 1-20,0 13-20,2-2-38,-3-9 11,0 6-45,0 4-17,0 0-34,0 2-41,0 1-59,0-3-42,0-3 12,0-3-292,0 0 4,0-3 4,0-2 36,-1 6 23,5-11 5,1 0 30</inkml:trace>
  <inkml:trace contextRef="#ctx0" brushRef="#br0" timeOffset="419600.3395">13209 12319 389,'-1'-4'382,"2"-1"-38,-2 0-44,0 2-38,0-1-22,1 0-48,0 1-1,-1 1-35,1 1 0,2 1 13,1 1-24,0 0-15,0 2-22,9 9-10,0-2-20,-1 2 9,0 1-1,2 4 6,0-1-23,-3 2-11,1 2-17,1-1-13,-1 1-40,0-4-12,-4 1-21,0 0-28,-4-3-36,1-3-45,4 3 14,-8-6-174,1-1-104,-1-2 21,1-2 45,0 0-8,0-2 31,-1-1 6,0 0 26</inkml:trace>
  <inkml:trace contextRef="#ctx0" brushRef="#br0" timeOffset="419792.2333">13417 12372 275,'-12'-7'397,"3"3"-63,1 3-9,3 1-51,-5 1-36,3 2-8,-8 4-50,-1 5 2,0 1-16,-1 2-32,-1 2 1,2 1-24,0 1-20,0 1-65,-1 0-36,4-2-43,-1 1-68,7-3 12,3-1-323,4-8 40,0-1 25,0 1-20,19 9 20,-6-10 63</inkml:trace>
  <inkml:trace contextRef="#ctx0" brushRef="#br0" timeOffset="420159.5022">13530 12541 732,'4'-3'331,"8"-8"-55,-3 1-14,2 0-62,-2 1-15,1 4-8,4-2-21,-1 3-18,-2 0-18,1 2-8,-3 1-15,-9 1-16,9 0-6,-1 0-13,-1 0-12,14 14 8,-13-7-17,-2 0 8,-5-1-30,0 1 3,-1 2-6,0-2-4,-15 14 9,5-7 3,-1 2 4,-2-2-1,-1 0-22,2 0 20,-5-1 7,5-1 0,0 0 14,3-3-15,1-2-6,5-2 9,-3 2 7,4-4-24,2-3 18,0 0 15,11 8-21,-4-7-15,1 0 13,15 1-16,-4-2-36,1 1-25,-12-1-28,1 0-72,5 0 15,1 0-312,-3 0 2,-2 0 34,4-10 24,-11 10 44,-1-2 24,-2 2 14,-2 0 6</inkml:trace>
  <inkml:trace contextRef="#ctx0" brushRef="#br0" timeOffset="420533.7865">12856 12828 373,'-1'2'326,"-2"1"-57,0 1-25,-5 7-48,1-2-29,2 4-25,-6-1-59,3 2-108,0 0 3,3 0-333,1-4 24,1 1 14,3-6-9</inkml:trace>
  <inkml:trace contextRef="#ctx0" brushRef="#br0" timeOffset="421250.6146">13916 12752 458,'0'0'318,"0"0"-44,0 0-59,-7-6-30,-7 18-5,0 3-29,-4-3 8,1 6-27,-3 0-35,4-1 1,1 2-37,1-3-40,-1 0-51,4-3-36,-1-4 8,0-1-315,9-1 23,3-4 26,0-3-8,5 1 7</inkml:trace>
  <inkml:trace contextRef="#ctx0" brushRef="#br0" timeOffset="421506.314">14306 12291 363,'7'-11'424,"-2"1"-70,-3 4-73,2 2-13,-2 1-35,3 1-12,1 2-4,0 2-55,0 0-9,10 5-30,-1 5-17,4 3 9,1 0-24,0 2-31,0-1-13,-3 2-45,2-3-40,-2 0-32,0-2-17,-2 0-57,0-3 14,-1-1-248,-5-2-34,-4-1 41,-1-2 61,-1-2-6,0 1 13,-1-2 2</inkml:trace>
  <inkml:trace contextRef="#ctx0" brushRef="#br0" timeOffset="421697.5848">14621 12319 421,'-4'-7'339,"1"4"-35,1-1-49,-4 2-4,3 2 3,-2 0-34,1 3-7,-8 7-44,0 2 8,-5 3-24,2 3-12,2 1-18,-4-1-40,1 5-2,0-1-69,-2 1-33,0 0-36,1-2-68,5 2 12,5-2-310,0-4 12,1-1 41,6-10 4,0 2 43,11 7-13,4-8 25</inkml:trace>
  <inkml:trace contextRef="#ctx0" brushRef="#br0" timeOffset="422134.5571">14886 12438 326,'7'-6'376,"3"-3"-86,2 0-34,2 2-35,-7 1-13,2 3-32,-1-1-34,0 3 0,-2 1-22,0 0-16,-6 0-18,0 0 5,7 0-24,-7 0 6,7 0-18,2 10-2,-7-6 3,0-1-12,-2 2 0,-3-1-35,-5 9 12,-1-2-10,-5 1 3,1-1 4,-3 0-2,4-3-15,-5 1 10,2 2-16,-2-2 4,5 0-8,-3 0 2,3-2-5,4-2 1,0 1 10,1-2 0,6 0 7,-1-1-19,2-3 16,0 0-7,0 0 21,0 6-12,11 4-5,4-2-7,-3-1 8,6 1-14,-5-1 16,4 0-7,-1 2 19,0 0-10,-2-4-18,-1 2 10,-5-3 2,0 1 1,-4-2 1,1 0 9,-2 0-4,-3 0-10,1 0 17,-1-3 15,0 0-11,0 0-1,-21 17-13,9-10 1,-5 1 6,-2-3 14,-1 2-34,-2-5-31,3 0-41,5-1 11,1-1-316,3 1-21,4-1 27,6 0 24,0 0 31,0 0 6,-5-11-3</inkml:trace>
  <inkml:trace contextRef="#ctx0" brushRef="#br0" timeOffset="422345.5749">15168 12576 334,'6'-1'381,"2"1"-83,15-2-34,-13 2-20,8 0-68,4 0-45,29-8-64,-19 5-86,2 0 2,-2-1-330,1 0 23,1 0 20,1-2-5</inkml:trace>
  <inkml:trace contextRef="#ctx0" brushRef="#br0" timeOffset="423194.7987">15973 12326 901,'-6'-3'260,"-1"3"-10,0 1-15,1 1-28,-8 8-33,2 2-25,1 2-22,-3 4 13,5 2-37,3-3 3,0 3-3,0 1-24,5-2-12,0-5-12,1-5 20,12 18-27,-4-10 2,1-6-22,5 0-23,0-2 1,5-2-10,0-5 1,6-1 10,-1-1-24,-13 0 1,10 0 4,28-13 5,-24 3-14,1 1 1,-3-1-12,-1-3 15,-4-1 3,-1-1-6,-4-1 23,-2 0-26,-5 0 29,2 3-19,-7 1 12,-1 12-6,0-8 4,0 0 9,0 2 13,-12-4-12,6 7 16,-1 3-19,1 0 9,-2 0-11,-2 0 11,-19 11-12,12-1 9,0-1 13,4 1-14,3 1-11,-1 1 6,5 0-6,3 2 4,1-6-18,2-8 17,0 11-24,15 8-2,-4-7-16,-2-3-8,3-2 2,0-4 14,2 1-6,0-2 9,-1 0-1,-13-2 1,15 0 18,0 0 8,18-13-20,-18 7 11,-2-1 11,1 1-29,-2-1 31,-2 2-10,-3 0 5,5-2-21,0 1 23,-4 2 5,1 1-9,-1 1-17,2-1 16,-2 3 1,-8 0 13,7 0-1,5 0-3,1 0-4,16 13 7,-17-7-26,0-1 31,-4 0-10,-2 0-5,-3 2 13,1-3-17,-2 1 17,-2 0 3,0-5 8,0 0-16,0 0 12,0 7-7,0-7 18,-12 14-11,9-11 3,0-1 24,-1-1-4,3 1-15,-1-2 2,0-1-1,2 0-21,2-1-17,1-3 1,6-5-21,4-4-36,4 0-34,3-3 11,-2 0-186,3-4-85,-2-2 24,5 1 25,-1 0-9,2-3 8</inkml:trace>
  <inkml:trace contextRef="#ctx0" brushRef="#br0" timeOffset="423678.663">16863 12141 764,'7'-13'233,"-4"3"-31,1 6-28,-2 1-14,-2 2 8,0 2-26,0 2-1,1 1-10,0 3-23,-3 10 3,2-7-11,0 5-18,0 5 3,0 4-29,0 2-2,0 2-14,0 1-6,0 0 17,0 2-21,0 0-11,0-1 15,0-2-16,0-2 6,0-1-6,0-4 4,13 17 1,-11-25-10,1-2-15,-2-4 4,1-2 4,-1-1 10,1-3-4,-1 1-15,1-2 6,-2-2-1,-1-1-15,0 0 9,-2-2-9,2 0 1,-9-9 20,-1 0-6,-1 1-11,-5-1 9,4 2-12,-2 1 14,2 2 10,-4 3-15,4 0 2,2 2 20,1 2-16,3 2 9,7 0-8,0 0-10,-6 0 0,6 0-6,0 0 24,-10 12-18,12-7 8,0-2-4,0 2 7,8 6-22,-1-2-1,8-2-31,-2 1 7,-1-1-15,1-1-12,3-4 4,3 2 3,-1-2 12,0 0-3,-13-2 11,7 0-27,-2 0 31,1 0-2,18-15 4,-16 9-5,-5 1 22,2-1-13,-2 1 44,-1 2-7,-2-1 9,-1 1-8,0 0 14,-1 1-17,0 0-6,-1 1 9,0 0 1,1 1-3,0 0 7,-5 0 4,0 0-32,7 0 18,0 0 12,6 0-54,-2 0-31,13 11 7,-13-11-106,-11 0-73,9 0-92,6 0-9,1 0 13,19-13 6</inkml:trace>
  <inkml:trace contextRef="#ctx0" brushRef="#br0" timeOffset="424288.6774">17220 12309 334,'-6'-10'259,"0"2"-34,2 2-25,0-1-9,2 3-24,-2 0-1,4 0-50,0 3-2,3-2-6,0 2-16,1 1-22,2 0 0,1 1-4,12 3-3,-2 3 1,3 0-22,-5 2-16,2 0-17,0 3-13,2 0-23,-4 1-24,-2 2 5,-2 0 4,1 0-24,-5-1 24,0 2-5,0-1 8,-4-1 3,-1-1 4,0-3-5,-2-10 13,0 10 3,0 0 5,0-3 24,0-2-13,0 2 13,-12 4 34,11-7 17,-1-1-5,1 1 0,0-1 21,-1-2-29,2 0 18,-1 0 6,1-1-4,1-1 7,1 0-15,1 0 4,1-1 6,1 0-22,11-3 5,-3 2-16,2-2 18,-2 1-10,6 0-27,0 1 8,-1-1-3,-3 3-7,5-2-8,-5 3 7,-15 0 17,11 0-22,-1 0 11,0 0-17,-2 0-17,0 0 7,7 0-33,-3 0-4,0 0-8,-1 0-23,-2 0 19,0 0-22,-2 0 4,0 0-3,0 0 22,-7 0-16,9 0-13,-2 0 15,4-10 19,-7 7 6,-1-1 2,2 0 18,-3-1 12,1 0-28,6-7 23,-5 0-5,-2 5 52,-1 0-14,0 1 5,0 1 14,-1 1 12,2-1-8,-2 5-4,0 0 4,0 0 3,0 0 11,0 0 8,0 0 14,-2-7 1,0 10-14,1 0-12,0 0-1,0 3 0,-1 0-6,-1 9-10,3-2-11,-1 1 8,1-14-5,0 10-4,0 3-7,0-1-9,21 13 9,-13-16-32,4 0-18,-2-3-44,3 1 7,-1-7-175,-5 0-131,5 0 3,4 0 32,18-13 23,-14 6-39,-1-3-3</inkml:trace>
  <inkml:trace contextRef="#ctx0" brushRef="#br0" timeOffset="424484.6936">18184 12144 377,'10'-26'395,"0"4"-42,0-1-36,-1 7-54,-2 0-45,-2 7-30,0 3 16,-3 5-52,-2 1-5,0 0-32,12 14-1,-6 3 25,3 4-45,-3 3-28,-1 7 9,1-6 2,-2 4-29,-2 1-29,1 2-46,-3 0-22,0-16-38,0 7-32,0 4 11,0 1-220,0-1-70,0-1 33,0-3 7,2 17 40,2-27 19,-1-6-39</inkml:trace>
  <inkml:trace contextRef="#ctx0" brushRef="#br0" timeOffset="424892.5204">18186 12332 389,'3'-4'218,"2"2"-57,0 1 0,1 1-2,11 5-62,-3 2 20,0 0-19,-3 3-32,3 1-10,-2 0-6,-2 2-9,0-2-8,-1 0-16,0 2 4,-2-2 5,1-2-29,-5-2 12,0-1 3,1-2-3,-1 0 9,1 0 3,0-1-4,-1-1 14,2 0-23,0-1 34,0 0-4,1-1 10,1 0-10,-7 0 32,13 0-17,1 0 23,16-13-16,-16 7-14,2 0 12,3-1-3,-3-4 18,2 4-15,0 0-7,1 0-16,1 0 12,-4 1 2,2 1-21,0-1 8,-5 2-3,-1 3-10,-12 1 7,11 0-3,-2 0-5,0 0 20,-1 0-18,-1 0-6,-7 0 0,7 0 16,5 11-29,-10-7-24,-2-1-24,0 1-40,0 1 7,-2-1-242,-1 0-83,2 1 25,0 0 26,1-2 32,0-3 17,0 0 11</inkml:trace>
  <inkml:trace contextRef="#ctx0" brushRef="#br0" timeOffset="425076.6871">18982 12514 514,'0'0'250,"-2"0"-102,-1-2-17,-1 2-434,-1 0-1</inkml:trace>
  <inkml:trace contextRef="#ctx0" brushRef="#br0" timeOffset="428192.7217">7412 9221 356,'0'-14'298,"0"14"-47,0 0-40,0 0-40,0 0-13,0-13-15,13 13-21,-13 0 3,0 0-1,0 0-1,0 0-24,21 17-30,-19-1 7,2 0-11,2 1-6,4-2-15,-3 0 21,4-1-25,-3-1 24,4-1 1,1-6-12,3-3 22,4-3-27,-8 0 10,28-13-4,-9 1 1,6-3-1,5-5-22,0-1-1,5-4-11,5-3 17,1-4-12,5 0-17,0-1 17,-1 0-24,3 2 5,-4-1-37,0 3-14,0 4-21,-8 1-29,-6 3-54,-4 2 13,-7 4-272,-6 4 23,-2 4 27,-12 3 22,-7 2 23,-4 2 12,-2 4-1</inkml:trace>
  <inkml:trace contextRef="#ctx0" brushRef="#br0" timeOffset="440523.4749">13717 9705 210,'0'0'127,"0"0"-52,13 0 35,8-2-44,-16 2 21,2-2-18,-1 2-13,-6 0-4,7 0-11,-7 0-3,9 0-5,-2 0 10,-7 0-9,6 0-4,-6 0-4,0 0-2,0 0-3,0 0-2,12-2 12,-15 3 13,1-1-3,-2-1-5,0 1-10,-1 0 11,0 0-21,0 0 23,0 0-4,-1 0-4,0 0-22,1 0-1,5 0 0,0 0-2,-9 0 0,1 0 34,1 0-32,7 0 18,-9 0 4,1 0-20,8 0-4,-8 0 10,8 0-3,-8 0 5,8 0-1,0 0-1,-7 0 1,7 0-13,-5-4 18,7 4-13,0-1-10,1 0-5,0 0 27,2-1 0,0 1-10,2 0-22,0-1 10,8-1-24,-3 0 31,-2-1-13,-3 2 13,3 0 8,-3-1-8,1 2-2,-3-1-1,0 0-25,-2 2 36,2-2-21,-2 0 25,1 2 14,-2-2-5,0 1-8,-2 1 17,-1-2-19,-2 0-1,1 2-13,-4 0 12,0 0-15,-1 0 2,-14 2 17,11-2-15,-6 0 15,-2 0-6,-2 0 8,2 0-2,-3 0 11,-16 8 2,25-7-6,2 0 17,4-1-13,6 0-2,0 0 0,-7 0-11,7 0 5,-7 0-8,7 0 4,-6 1-2,11-1-2,0 0-7,14 0-34,-7 0-54,6 0 9,5 0-290,4 0 17,3 0 6,29-11 6,-27-1 26</inkml:trace>
  <inkml:trace contextRef="#ctx0" brushRef="#br0" timeOffset="451310.7618">15184 9507 669,'0'0'220,"0"-13"-22,0 13-16,0 0-13,0 0-16,-9-27 1,9 23-19,3 1 8,-2-1-6,0 1 6,1 0 2,-2 1-17,2-1-17,-1 1 6,0-1-19,0 2-18,0-1-17,0 1 15,0 0-2,-1 1-38,0 0 9,0 0 20,0 0 13,0 0-30,0 0 22,0 0-2,0 0-21,0 0-5,0 0 52,11-7-21,-5 5 7,1 2-29,12-1 2,2-2 5,0 2-6,1-2-6,1 2-23,-1-1 17,2 0-10,0 1-4,0-1-3,-1 2 6,0-2-21,0 0 12,0 0-13,-3 1-2,-1 1 1,-4-2-2,-3 2-60,-3 0 2,-2 0 7,-7 0-9,0 0 11,8 0 15,-8 0-6,8 5-11,-9-3-20,-2 0 2,1-1-4,-5-1 8,2 2 6,-2 0 0,-15 1 0,1 0 19,-2 1 15,-2 0-12,-1 0 7,-2 1-14,-2-1-2,0 1 17,1-2-2,-3 3 18,2-1 10,7-1-7,-2 0 11,3-1-27,1 0 7,8-2 38,4 1-29,0-1 25,6 1-5,1-1 30,2-1-16,7-1 32,-1 1-24,2-1 26,20-1-3,-14 2-11,10 0-21,5 0-4,3 0-4,0 0 14,30-10-7,-29 10 5,-4 0-82,-1-1-55,-17 1-26,7 0 13,-1 0-348,-4 0 16,10 11 50,-19-7 41,-1 2 15,-1 1-2,3 8 21,-3 1 11,-2 5 29</inkml:trace>
  <inkml:trace contextRef="#ctx0" brushRef="#br0" timeOffset="452416.3895">15340 11153 320,'0'-14'231,"0"14"-52,0 0-47,0 0 13,0-13 12,23-5-16,-22 15-31,0 1 29,-3-1-19,1 0 11,1 2-20,0-2 8,0 0 22,-1 1-28,-1 1 2,2-1 7,-2-1-32,2 3 19,-3-2 1,-4 0 0,4 0 3,1 1-25,-1-1 16,0 1 1,1 0-32,1-1-9,-1 2 22,1-1-8,0 1-8,1 0-1,0 0-16,0 0-6,13-7-4,8 4-8,1-1-3,1-1 38,3 0-6,2 2-49,0 1 3,0 0-4,3-3 5,-3 2-4,6 0 6,-4 1-2,-1 0-3,-15 2-1,7 0-32,1 0 30,-1 0-1,-2 0-3,-4 0-16,-3 0-10,-2 0 0,-2 0 1,-8 0 2,6 0 18,-6 0 6,6 2-18,-9-1 9,-2 0-9,-12 5-3,1-3-9,-2 0 18,-2 0 18,-1 0-44,-2 0 2,-2-2 21,-3 1 11,-4-1-31,2 2 18,0-2 5,0 0-5,-1 0-16,-2-1-2,3 1 23,5 1 3,2-2-8,3 1 11,20-1-17,-12 0 17,2 0-12,2 0 37,8 0-40,-7 0 13,7 0-27,-7-6 15,11 5 13,1 0-11,13-1-4,2-1-7,3 1 20,1 0-12,-13 2 9,7 0 2,1 0 8,2 0 12,0 0-25,-1 0 6,-2 0-32,-4 0-8,-2 0-39,-3 0-20,-9 0-24,7 0-53,-7 0 16,6-5-285,-10 5 7,-1 2 29,-1 0 25,-14 2 27,4-2 20,-1 2 36,-1-2 6</inkml:trace>
  <inkml:trace contextRef="#ctx0" brushRef="#br0" timeOffset="464011.4031">8993 13100 412,'0'0'354,"0"0"-62,0 0-47,0 0-25,0 0 10,0 0-40,0 0 2,23 25-26,-23-11-17,0 6 3,0 6-36,0 3-17,0 1 3,0 0-30,0 1-1,0 1-7,0-1 6,0 1-4,0-2-27,0 2 7,0 0-3,0-1-11,-7 31 8,3-33-9,0 2-10,0-5 9,0 2-20,-1-3-3,-3-4-21,3 0-31,2-5-26,-1-5 2,2-3-42,-3-4-6,3-2 10,-2-2-69,4 0-47,0 0-25,0 0 1,-23-20 1,15 4 27,3 0 18,-5-2 46,2-1 75,1-1 7,-1-1 156,0 2-24,1-1 17,-1 2 3,4 0-15,-6 3 28,3 0 12,5 5 9,-2 1 14,1 2-11,1 0-2,0 3-21,0 0-17,0 1-1,2 3 10,0 0 3,2 4-21,-2 1 13,2 2-24,2 12 7,3 1-2,-3 2-7,4 1-11,-4 4 8,3 0-28,-3 0 4,0-2 9,1-4-18,2 0 7,-4-2-14,-1-3 2,4-1 2,-4-6 22,0-1 18,-1-2 2,1-4 34,0 0-41,-2-2-14,20-10 12,-7-2-11,-1 0-16,-3-2 22,0 1 5,3-2-6,-6 7-19,3-4 10,-3 0-29,0 2 2,-2 3 2,-2 1 6,0 1-48,-2 0-49,2 2-77,-1 0 17,-1 2-230,0 1-41,0 0 31,0 0 29,2 0-11,0 0 27,0 2 17,2 0 15,1-1-1</inkml:trace>
  <inkml:trace contextRef="#ctx0" brushRef="#br0" timeOffset="464943.6947">9690 13477 563,'-14'0'335,"14"0"-52,0-15-23,0 15-44,-20-21-32,20 19-5,-2 0-41,2 1 6,0 1-16,2 1-23,0 2 21,2 0-21,-1 2-30,5 5 12,2 5-25,-2 3 3,1 3 10,-2 0-44,3 2 7,-4 0-8,1 0 4,1 0-16,0-2-10,-4-3-25,2 0-28,-1-2-26,2-3-12,0-1-28,-2-3-27,1-4 14,-2-1-218,3-4-44,-7 0 26,0 0-2,24-11 54,-10 4-14,-4 3-3</inkml:trace>
  <inkml:trace contextRef="#ctx0" brushRef="#br0" timeOffset="465164.9738">9964 13540 376,'2'-3'332,"-2"2"-54,0 0-67,0 1 9,0 3-24,-2 2 3,-4 10-19,4 4 3,-6 4-32,-1 3-15,2 1 6,-3 4-24,0 3-20,-1 3 9,-1 3-35,1-1-4,-5 0-8,3 1 17,-1-1-18,1-1-8,0-3-9,-1-5-12,3 2-6,2-5 3,0-3-56,0-2-38,0-4-53,7-9 11,-3-3-323,2-4 31,3-2-17,2-6 24,0 0 65,6-9 0,-2-5 6</inkml:trace>
  <inkml:trace contextRef="#ctx0" brushRef="#br0" timeOffset="466249.0436">10276 13350 212,'0'-15'349,"0"15"-26,0 0-59,0-13-34,0-3-28,-1 14-30,-2 1 0,0 2-3,-2 2 20,1 1-33,-3 8-3,-1 4 8,0 3-6,1 0-17,1 10-14,-3-2-14,5 2 1,1 5-17,-6 0-6,9 4-41,-3-3-2,-1 2 18,0-1-8,1-1-6,1-2-14,1 1 5,0-2 7,-3-5-64,4-14-7,0 5-20,0-3-64,16 12-3,-11-22-46,0 2 15,3-7-163,-2 0-151,1-2 56,1 2 20,18-15 9,-9 5 23,-1-2 17,2 0 3</inkml:trace>
  <inkml:trace contextRef="#ctx0" brushRef="#br0" timeOffset="466679.6802">10435 13598 337,'0'-5'369,"-2"-1"-52,2 2-8,-2 1-52,2-1-25,-1 3-19,1-3-22,-2 2-22,1 1-28,0 2-25,1 0-18,-2 0 6,0 4-13,2-1-4,0 1 3,2 1-17,2 11-8,-4-10-10,0 1-20,7 9 2,-5-7 17,5 3-20,2-2 7,0 0 5,-2-3-28,1-3 10,0-2-15,-1 0-18,-1-2 7,2 1-16,-3-2 18,-5 0-20,12 0 12,17-10-2,-18 0-3,-1 1-11,2-4 8,-3-2-4,-2 1 4,-3 0 11,1 3-14,-1-4 4,-1 4 5,-1-1-11,1 3 27,-2 1-14,-1 2 1,1-1 11,-1 1-7,0 6 29,0 0 3,0 0-17,0-7 19,0 7-18,0 0-9,2-9 7,-1 11-20,-1 1 26,1 4-18,-1 0 10,5 15-10,-4-1 25,3 2-17,2 0-14,-4 2 17,3-1-44,1-2-28,-2-1-27,0 0-7,0-2-42,3-1 15,-3-4-246,1-4 27,-1-2-86,-1-4 27,-2-1 25,5-2 21,-6-1 39,0 0-1</inkml:trace>
  <inkml:trace contextRef="#ctx0" brushRef="#br0" timeOffset="467012.6756">10767 13192 385,'-2'-1'306,"1"0"-38,3 1-16,1 1-15,0 2-10,10 6-21,3 2-43,0 0 0,2 5-34,4 4 10,-2 2-10,3 2 0,1 2-39,-5 1-15,3 3-17,-3 2 25,-4 4-21,-1 1-3,-2 3 2,-9 2-23,-2-3 10,-1-18-6,0 11-2,-15 42-28,3-34 17,-1-1 8,1-3-20,-6-1-4,3-4 8,0-3-12,2-4-31,1-3-29,0 0-21,0-9-62,4-5 11,3-2-309,5-5 31,2-2 28,0-2 11,6-10 5,5-3 28,3-2 38</inkml:trace>
  <inkml:trace contextRef="#ctx0" brushRef="#br0" timeOffset="467220.4319">11379 13604 813,'7'-2'323,"-2"1"-69,-2 0-15,4-2-29,11 2-31,-5-2-29,-4 3-3,5 0-19,3 0-9,-1 0-31,2 0-25,14-9-54,-21 7-38,1 0-55,-12 2 6,14 0-275,1 0-27,-1 0 23,-4 0 26,0 0 14,-4 0 1</inkml:trace>
  <inkml:trace contextRef="#ctx0" brushRef="#br0" timeOffset="467415.3886">11421 13793 493,'-13'14'377,"2"0"-42,1-3-37,4-3-50,2 0 26,2-3-66,2-5-11,0 0-29,0 0-6,23 19-43,-8-19 6,-5 0-47,6 0-61,4 0-42,25-16-74,-21 6 9,3 1-311,-3-1 11,1-5 26,-3 1 24,-2 1 17,3 1 12,5-5 9</inkml:trace>
  <inkml:trace contextRef="#ctx0" brushRef="#br0" timeOffset="468247.3527">12350 13412 304,'0'0'309,"0"-15"-48,0 15-36,18-25 5,-19 21-23,-1 0-10,0 1-39,-3 0-4,0 2-13,0 2-6,-1 2 12,-8 5 18,0 6-42,1 5 17,-1 2-8,5 1-1,-2 4-5,3 3-24,0 1-13,2 2 7,4 3-24,-2 0-12,0-1-4,3 1-2,1-18-21,0 6 2,14 30 0,-5-26-12,2-4-35,1-2-30,4 0-41,2-7-31,3-2-35,-2-4-32,2-5 16,2-2-275,-13-1 21,4 0 13,23-10 39,-23 5 26,7-1 17,-4-2 12</inkml:trace>
  <inkml:trace contextRef="#ctx0" brushRef="#br0" timeOffset="468549.3979">12704 13537 813,'-1'-4'302,"-3"0"-32,3 2-31,2 0-18,-2 0-18,4 3-6,-2 1 3,0 1-24,0 3-19,-1 0-16,6 11-17,-2 4-12,-1 0-13,1 2-11,-2 0-7,-2 2 22,0-2-36,0 1 19,0-1-11,0-1-8,3-3-6,-2-1-48,0-4-12,1-2-21,0-4-33,1-2-38,-1 0-38,0-2-33,1-2-11,0-2 15,1 0 13,-4 0 15,0 0-295,22-10 53,-9-2-10,2 0 16,-1 3 23,0-4 10,0 1 26</inkml:trace>
  <inkml:trace contextRef="#ctx0" brushRef="#br0" timeOffset="468765.2032">12935 13664 277,'0'0'410,"-1"-2"-23,1 0-58,0 2-50,1-1-17,-1-1-16,2 2-33,-1 0-20,1 0-44,2 0-4,1 0-12,1-1-15,1 1-10,0 0 6,0-1-32,3 1-1,5 0-54,1 0-19,0 0-30,18-12-50,-15 8-39,-1 0 11,-4-4-213,2 3-112,-1-2 7,-4 0 37,0 1 25,1-1 21,-4 1 6,0-3 38</inkml:trace>
  <inkml:trace contextRef="#ctx0" brushRef="#br0" timeOffset="469761.1996">13451 13523 436,'0'-12'353,"0"12"-55,0 0-45,0 0-18,0 0-19,0 0-37,0 0-3,0 0-7,0 0 0,-23 0-37,20 11-19,5-1-3,-2-10-4,0 14-31,0 1 18,0 1-26,0 2 6,10 16-17,-4-19-5,0 0-3,3-1 17,0 0-29,6-4 12,-2 2-17,1-3 11,0-3-17,5-3-19,-3 0 39,-5-3-34,-4 0-21,3 0 16,3 0-24,13-14 8,-14 3 12,-1 3-8,1-4-23,-2-2 22,1-1-19,-3-4 23,1 0-4,-1 1-5,0 0 14,0 0-17,-1 0 4,-1 2 26,-3 1-31,-2 2 32,1 4 16,0 1-9,-2 2 1,1 1 8,1 1-7,0 2 6,-1 2-6,-1 0 15,0 0-4,0 0-21,4 10 29,-4-3-27,0 13-2,2 0-1,0 0 6,-1 0-1,1-1-6,0 2 11,0-1-30,2-2 3,-1-1-30,1-1-22,5-3-38,-4-4-18,-2-2-42,2 0-32,0-5 18,1 2-302,0-4 38,-6 0 29,10 0 26,9-13 22,-7 4 20,0-2 8</inkml:trace>
  <inkml:trace contextRef="#ctx0" brushRef="#br0" timeOffset="470299.3281">13912 13171 546,'-1'-6'256,"2"0"-21,1 1-32,4-7-49,-1 3-9,4-2-18,-2 5-27,0 1-11,0 2-1,2-1 11,-4 1-23,0 2-13,0 1-3,-5 0-14,0 0 9,7 0-25,-7 0 8,8 0-4,0 11 4,-6-7-16,-1 0 1,0 1-8,-2 1 1,0 1-13,0-2 6,1 3 20,-12 12-14,8-10-2,-1-1 10,-2 2 3,1-3-31,-1-1 12,2-2 2,1 1 18,0-2-10,1-1-17,1 0 18,0 0-10,-1-2-7,1 1 16,2 1 12,-1-2-15,1-1 13,0 0-20,0 0-6,0 0-2,0 0 10,10 7-1,-4-5 3,-1 0-2,9 3-16,-5-3 15,0-1 7,-1 2-26,-2 0 23,-1 0-21,-1-1 14,-1 1 2,-1 0-5,1 1-2,-2-1 4,0 2 11,-1-5 22,0 0-14,0 7 4,-14 13 20,7-8 1,-5 0-11,-1-2-15,-2 0 14,0 0-16,-2 0-2,-1 0 7,0-4-6,4 1-6,-1 0 4,5-3-34,0-2-57,1 0-36,9-2 11,0 0 7,0 0 11,-6-5-358,8 3 58,3-2 25,7-7 23,3 0 1,2 1 34,-2-4 13</inkml:trace>
  <inkml:trace contextRef="#ctx0" brushRef="#br0" timeOffset="471077.7115">14009 13180 514,'0'0'321,"0"0"-41,0 0-30,0 0-40,0 0-29,0 0-13,0 0-10,0 0-4,0 0-6,0 0-26,0 0 13,-1 20-21,9 2-2,-3 2-24,-1 3-18,0 0-6,1 1 13,-3 1-22,1 2 3,-2-1-13,0 3 1,0-2-25,-1-4 32,0-13-18,0 6 3,0 1-23,0 0-4,0-1-21,0-2-44,-11 13 2,10-22-15,-1-3-32,1-3-60,0-1 15,-2-3-201,0 0-72,2-1 41,-1-2 41,1 1 20,-4-15-20,1-1 19</inkml:trace>
  <inkml:trace contextRef="#ctx0" brushRef="#br0" timeOffset="471453.6735">13897 13183 274,'-1'-5'362,"-1"0"-61,1 2-24,0-1-31,1 0-16,-1 1-39,1 0-24,0 1-25,0 1 3,2 1-34,-1 0 10,1 2-8,2 0 1,1 2-36,7 8 11,-4 5-33,1 2 17,0 2-23,0 6 4,-2-4-9,-2 5-16,-2 5 19,1-1-9,-3 2-2,-1-17-19,0 10-4,0 5 15,-12 37-2,8-33-13,0-2-11,-1-2 21,0-1-3,-4-1-2,3 0 5,-2-3 33,0-1-14,-1 0-29,-2-3 0,2-2 11,-1-2-2,0-3-13,0-3 4,4 0 28,-5-3-13,2-2 4,2-3-39,2-2-17,-1-2-25,6-1-26,0 0-20,0 0-18,-15-11-61,11-4 16,2 3-307,2 3 30,0-4 31,0-3 24,0-3 35,12-20 40,-6 14-16</inkml:trace>
  <inkml:trace contextRef="#ctx0" brushRef="#br0" timeOffset="471861.8085">13891 13173 574,'-1'-4'281,"1"0"-32,0 0-32,1 1-19,-1 0-37,2 2 4,0-2 1,0 5-45,3-2-3,-1 3-19,6 10-16,-1 1 9,3 6 2,-2 2-21,0 1-2,-1 2 3,0 2-11,-1 2-22,-2 2 2,0 4 4,-2 0-26,-2 4 29,-2-20-35,0 11 20,0 3-14,0 2 13,-13 36-25,7-35 23,0-5 6,-4-2 11,3 0-10,-2-4-3,0 0-1,-3 0 32,1-3-29,-3-5-8,-1-4-15,4-3 24,2-4-20,3-3 26,-1-2-27,7-1-36,0 0-31,-15-11-42,12-6-34,1-5 12,2 11-317,0-6 34,16-26 28,-8 19 5,5-1 22,-1-2 25,5-1 15,-1 0 9</inkml:trace>
  <inkml:trace contextRef="#ctx0" brushRef="#br0" timeOffset="472607.4718">14302 12996 486,'-3'-3'324,"3"-2"-79,0 1-10,0 0-46,0 1-6,3-2-30,-1 1-24,0 0-21,1 0 9,2 1-22,-1 0-13,8-4-13,-1 5 8,-1-3-5,-3 4-21,3 0-15,-3 0 23,-7 1-24,0 0 4,9 0-15,-3 0 7,-6 0 8,18 10-23,-15-6 19,0 0-6,-1 0-1,-1 1-3,0 0-33,-1 1 16,0 1-12,0 1 12,0 0-4,-11 15 10,0-11 5,5-2-13,2-2-14,-2-1 21,1 0 2,5-2-15,-4-2-7,0 1 33,3-2-11,0-1-9,0 3 10,1-1-14,-2-3-7,2 0 8,0 0 0,0 0 2,0 0 10,0 0-10,13 10 13,-8-10-15,-1 1-7,1 1 6,9 5 4,-4-3-2,-3 0 9,1 2-20,-1-5 14,-1 1-13,-1 2 15,-2 0-16,-1-2-8,0 3 26,-1 1-12,-1-6 10,0 0 8,0 6-7,0 0 21,-17 15 5,6-10 23,-6 0-35,0 0 41,-1 0-40,-1-3 5,3 1 21,-3 0-2,1-1-20,2-2-15,2 0 0,3-3-16,2-1-52,1-2-54,8 0 11,0 0-359,0 0 40,0 0 22,-11-9-2,15 6 35,-2 0 24,3-1 12,9-3 14</inkml:trace>
  <inkml:trace contextRef="#ctx0" brushRef="#br0" timeOffset="473800.8977">14819 13289 440,'0'0'361,"0"-14"-49,0 14-71,0 0-8,0 0-25,0 0-20,0 0-2,0 0-43,0 0 35,0 0-63,16 12 9,-16-3-12,9 17-23,-2-9-1,1 1-16,-2-1-13,1 0-1,1 0 5,5-3-24,-4 0 14,0 1-9,2-2-22,-1-5 12,-2 0-13,-1-3 10,0-2-15,-1 0 8,0 0 14,0-2-38,0-1 32,-6 0-28,7 0 4,1 0-14,3 0 27,17-18-4,-8 9-13,-5-6-23,-4 2 34,2 2-32,-4-2 26,6 0-1,-6 1-8,-3 6-9,3-5 14,-3 3-7,-3 3 24,0 0 5,-2 1-25,1 2 0,-1 0 7,0 0-8,-1 2 8,0 2 4,-2 2 17,1 1-25,-3 12 23,-2 2 0,-3 2-28,2 1 29,2 4-9,-4-1-8,0 0-18,-1 3 35,1 2-26,-2 0 8,2-2-2,-3 0-16,2 0 5,-2-1 7,2-1 2,1-2 5,0-1-58,3-3-35,1-3-15,2-6-28,3-3-40,0-8 17,0 0 13,13 10-361,-6-10 34,1-2 29,-1 0 25,11-4 25,0 0 11,1-2 38</inkml:trace>
  <inkml:trace contextRef="#ctx0" brushRef="#br0" timeOffset="474151.1042">15304 13643 493,'0'-2'292,"0"0"-35,-2 1-5,-1 2-28,-1 0-14,1 4-25,-8 6-27,2 2-21,3 3-17,-2 2 14,0 0 2,2 2-36,1 0-32,-1 1 12,3-2-28,3-13 15,0 6 1,11 15-17,-6-18-16,1 4-5,2-4 2,4-2 14,-4-4-32,2-1 15,0-2-11,-10 0 5,12 0 4,13-17 7,-10 10-22,-4-6 10,1 1-30,0-3 9,-3-1 2,-1 0 14,-6 2-8,0-4 11,2 5 1,-4 8 3,0-6-16,-17-10-8,6 8 10,-3 5 17,1 1-37,-3 1 32,-5-2-29,0 5 17,2 0-11,2 0 4,-2 3 12,19 0-31,-13 0-29,2 0-27,2 0-48,1 0-39,8 0 14,-6 0-304,-1 3 26,10-4 56,4 0 6,10-4 22,6 0-20,0 0-2</inkml:trace>
  <inkml:trace contextRef="#ctx0" brushRef="#br0" timeOffset="474393.1414">15782 13539 591,'3'-1'358,"-1"0"-44,0-1-47,1 2-28,2-2-17,0 1-38,1-1-13,1 2-4,9-5-53,2 4 5,1 1-16,-4-2-20,10 2-13,-5-2-9,-10 2-14,3 0-21,4 0-33,-2 0-29,-2 0-4,-1 0-26,-2 0-21,-1 0-29,-2 0 10,4-8-196,-7 7-77,-1 0 25,0-2 25,0-1 21,-3 1 13,-2 0 14</inkml:trace>
  <inkml:trace contextRef="#ctx0" brushRef="#br0" timeOffset="474600.3489">15952 13364 517,'-6'-6'340,"2"4"-27,0-1-33,2 2-58,-2 2 20,2 1-24,2 0 24,-2 3-42,1 1-22,1 0-36,1 14-25,-1-11-9,0 7 11,10 17-23,-8-9-16,1 2 2,-1 2 10,-1 0-67,-1-13-71,0 7-45,0 1 10,0-1-314,0 1 30,0-2 28,0-4-51,0-4 26,0-4 24,0-2 19,15 2-9</inkml:trace>
  <inkml:trace contextRef="#ctx0" brushRef="#br0" timeOffset="475304.0633">16483 13115 575,'-2'-3'251,"1"-1"-54,1 1-27,0-1-23,0 1-6,4-2-24,-1 2-10,2 0-29,7-5-7,2 2 23,3 0-16,-6 4 1,0 1-18,-3-1-9,0 2-9,-8 0 8,0 0-16,8 0 0,-8 0-5,12 11-1,-10-6 2,0 0-5,-4 2-15,1-1 20,-3 9-17,0 0 3,-5-2-2,0-1 1,-2 1-9,-2 1 12,4-3-6,-3 0-1,-1 0-9,2-2 2,3-4 1,0 0 8,4 2-4,1-4 8,0-1-10,1 1 1,2-2 11,0-1-8,0 0 14,0 0-26,10 2 4,-4-2 9,14 2-9,-1 1-6,6-2-10,-2 1 13,5 2 0,0-2 16,0 5-16,1-2-2,-2 1 24,-2 1-31,-2 0 8,-4 2-12,-3 0 17,-4 3-1,-3 1-1,-8-2-1,-1-11 10,0 10-11,-19 14 25,2-11 4,0 3 10,-5-4-21,-1 1-3,-2-2 6,3-1 7,-5-1-16,1 2 4,-2-2 11,4 0-2,-1-4-14,8-2-47,8-3-31,0 0-60,1 0 12,8 0-302,-6 0 27,-2-16-3,19 1 24,3 2 49,6-1 49</inkml:trace>
  <inkml:trace contextRef="#ctx0" brushRef="#br0" timeOffset="475629.1104">17279 12976 634,'-5'-3'248,"-1"1"-19,0-1-15,0 3-36,0 2 13,-7 3 7,0 3-24,1 4-13,0-2-10,0 6 15,2 3-3,0 6 5,0 1-46,1 1 2,2 3 3,-5 2-8,3 2-13,5 0-12,-5 2-33,3 1-6,2-1-5,1 1-7,2 1-3,1-1-4,0-21-5,0 9 5,0 3-62,18 25-43,-9-29-15,2-5-55,4-3 12,1-3-229,1-8-104,4-3 55,-13-2 5,7 0 31,22-15 26,-16 5-22,2-3 5</inkml:trace>
  <inkml:trace contextRef="#ctx0" brushRef="#br0" timeOffset="475887.8179">17578 13178 445,'0'-6'376,"0"2"-57,0 0-67,0 1-28,1 0-6,0 3 9,2 3-24,-1 1 4,0 2-13,5 12-22,0 0-20,-1 4-16,-1 2-15,2 3-7,-4-1-10,1 1-43,-4 2 18,3-1-38,-2-2-4,0-1-4,2 0-32,-2-1-43,0-3-30,1-4-46,-2-4-66,1-4 17,2-2-291,-2-3 40,3-3 39,-4-1 23,0 0-16,14 0 22,11-16-23</inkml:trace>
  <inkml:trace contextRef="#ctx0" brushRef="#br0" timeOffset="476094.9659">17865 13325 376,'0'-3'394,"0"0"-50,2 0-45,-1-1-52,1 2 3,1-1-62,3-1-31,6-2-10,1-1-16,-1 2-52,2-2-57,3 1-45,3 2 1,-3-3-249,0 0-97,4-1 5,4 1 23,-4 0-31,-1-3 28</inkml:trace>
  <inkml:trace contextRef="#ctx0" brushRef="#br0" timeOffset="476511.9113">18245 13095 514,'-3'0'290,"1"0"-41,-1 1-30,1 1-5,-2 3-23,2-1-26,-3 11-13,0-2-17,0 3-32,-1 1-8,4 0-11,2-11-8,0 7-9,0 3-1,0-2-14,0 2 0,12 11 13,-5-13-23,1-1-21,-1-5-20,3 1 7,2-2-11,-2-3-32,-1-2-3,0 1 1,-2-2-8,0-1 11,-7 0-17,7 0 4,12-12-30,-5 2 8,-1-2 16,-5-3 34,4-2-16,-2 0 20,-3-1 17,2-3-13,0 5 21,-2-4 21,-2 2 15,2 2 4,-2 0 8,-1 7-12,1 0 20,-4 4-29,0 2 4,1-1 14,-2 4-5,0 0-9,0 0-10,0 0-9,1 15 6,-1 5-5,2 0 0,1 0-5,-2 3-8,5 1 16,-2 0-19,2 1 11,-1 1-34,3-1-40,1-4-33,1-3 9,-1 1-307,3-2-17,-1 0 51,0-2 23,3-3 21,-2-2 13,2-3 7</inkml:trace>
  <inkml:trace contextRef="#ctx0" brushRef="#br0" timeOffset="476879.9279">18777 12873 307,'2'-5'405,"-1"1"-77,3 0-52,0 1-20,1 1-35,10-3-21,-1 6-46,-5-1-9,16 11 2,-5 2-44,0 2-7,-3 2-16,0 5 12,-2 1-18,2 5-14,-3 4 18,-3 1-26,-1 1 5,-5-1 2,-2 3-28,-3-1 9,0-17-23,0 8 8,-18 33-1,6-27 0,-1-2-6,-3-3-19,-1 0-16,-3 0 8,0-6-8,-1-3-1,-3-2-28,5-2-28,-1 0-31,5-7 9,-1-1-235,2-3-51,5-1-1,9-2 6,0 0 23,-8 0 20,-2-14 43</inkml:trace>
  <inkml:trace contextRef="#ctx0" brushRef="#br0" timeOffset="477331.9065">19195 12634 849,'4'-5'287,"-2"1"-10,2-2-23,-1 2-14,1 0-61,0 0-20,0 1 10,1 0-54,1 2-12,0-1 14,-1 1-36,1 1-12,-6 0-14,0 0 26,8 0-29,5 12-6,-11-6-5,3 9-1,-1-4-5,-4 0-9,0-1-5,0-10 3,0 9 5,0 3-17,-12 14-6,3-14 20,2 4-7,-3-3-11,5-4 11,-2 4-4,-2-2 21,4-6 14,0 1-37,4 0 33,-2-2 6,1 0-6,0-1 16,1-2-7,1-1 35,0 0-19,0 0-8,16 5-6,-9-5-1,13 2-6,2-2-4,0 0-94,-12 0-57,6 0-59,4 0 16,2 0-338,-2 0 32,3 0 31,-1 0 30,0 0 25,-1 0 24,-3 0 22,-5 0 18,-2 0 4</inkml:trace>
  <inkml:trace contextRef="#ctx0" brushRef="#br0" timeOffset="478094.5526">19266 13112 581,'0'-1'354,"0"-3"-69,1 2-12,-2 0-6,1 0-48,-1 2-40,1 0 17,0 2-37,-1 0-34,1 2 12,-1 1-20,0 2-25,1 1 8,-1 13 8,1-13-23,0 4-28,0 2-11,0 3 6,0 0-12,9 19-1,-2-18-16,1-3 6,6 1 27,-1-4-29,4-1-1,-1 1 0,4-3-42,0-4 4,-1-1-11,-2 1-8,3-5 3,-10 0-8,5 0 5,0 0-2,1 0-7,19-15 0,-20 8 5,-3-4 14,2 1 12,-3-5-25,-4-5 27,5 2-21,-5-2 17,0-3 6,2 3-5,-2 1 11,-1 0 4,-2 1 21,-2 5-14,-1 1 8,-1 12 23,0-9 23,0 2 2,0 0-23,0 7 8,0-7-12,0 7 18,0-7-27,0 7-7,9-8 16,-9 10-10,-1 0 6,3 4-18,-1-1-1,1 12-3,-2-7 0,0 2 17,8 23 6,-7-16-27,2 2-1,-1-3-14,1-2-48,-1-1-26,0-3-31,-2-2-17,2-3-51,1-1 16,-2-2-230,5-1-39,-5-1 13,2-2 36,2 0 30,-2 0 8,-3 0 13,0 0-2</inkml:trace>
  <inkml:trace contextRef="#ctx0" brushRef="#br0" timeOffset="478394.6442">19918 12787 395,'-1'-2'304,"1"1"-30,0 1 16,0 1-12,0 2-37,0 0-2,0 3-40,-1-1-23,2 2-23,-2 1 0,0 0-32,1 2 8,0 6-21,0 4-13,0-1-73,0-1-50,-10 17-74,10-21 9,0-4-268,0-1-51,0-9 27,0 7 4,0 0 24,0-7 55,0 8 14</inkml:trace>
  <inkml:trace contextRef="#ctx0" brushRef="#br0" timeOffset="480317.4648">20379 12957 513,'0'0'329,"0"-15"-12,14-5-42,-12 14-3,-2 2-70,1 1-21,-2 1-19,1 0-31,1 3 9,0 0-9,-1 1-3,0 4-11,3 1-15,-3 0 4,7 10-39,-3 2-9,-1 0-8,1 1-8,0-1 0,1-1 13,2 0-6,0 0 15,2-2-25,-1-2-9,2-2-12,-2-2-12,0-4 1,-2 1 8,2-3 10,-3-2-26,1 0 3,-6-2-9,0 0 18,11 0-29,11-13-1,-10 6-8,-2-3 21,-1 1-15,0-4 13,-2-1-15,2 2 15,-3-2-6,3 4 1,-3 0-1,-2 2 3,-2 2-8,0 1 9,0 1 0,0 1 9,1-2-8,-3 4 4,0 1-4,0 3-3,0 2 12,-2 2 7,-3 9-13,1 4-1,1 2 2,-1 2 0,-3 2 1,1 2 8,1-2-18,-2 0 19,-2 2-8,0-1 16,1 0-24,1 3 15,-4-4-8,2 2 2,2-3 7,-4 0 1,3-2 4,0 0 8,3-3-13,1-3-35,-2-3-35,1-6-19,5-8-61,0 0 12,0 0-308,9 10 32,-5-11 26,2-2 36,11-3 25,-4-3 14,4 0 29</inkml:trace>
  <inkml:trace contextRef="#ctx0" brushRef="#br0" timeOffset="480543.9538">20875 13337 272,'0'1'383,"0"1"-66,0 2-47,1 0-50,-2 2-2,0 1-38,0 12 11,1-10-21,0 5-43,0 3 8,0 2-40,0 0-14,0 1-2,0 0-3,0 1-11,0-3-69,-7-1-32,7-2-41,0-1 8,0-4-218,0-1-120,0-4 26,0-5 26,0 0 40,6 11-16,-1-13 10</inkml:trace>
  <inkml:trace contextRef="#ctx0" brushRef="#br0" timeOffset="481083.5331">21350 13187 519,'-2'-1'342,"-2"0"-29,4 0-38,-1 1-27,0 0-29,1-1-22,2 1-23,2-1-26,0 1-9,2-2-25,2 4-16,-1-4 0,15 2-17,-11 0-11,8 0-2,6 0-15,1 0 3,1 0-18,0 0 4,2 0-3,-1 0-50,-2 0-1,27-8-43,-30 7-32,-2-2-35,-1-1 12,-9 2-130,-2 1-87,-1-3-65,-2 1 43,-2 0 23,-3 0 22,1 0-8,-2-1-18</inkml:trace>
  <inkml:trace contextRef="#ctx0" brushRef="#br0" timeOffset="481309.9753">21571 12989 526,'-5'-1'279,"3"1"-12,0 1 28,0 3-33,1 0-9,1 4-53,1 12-15,-1-8-17,0 6 19,0 6-44,0 3-10,0 4-5,0 1-36,0 2 4,0-2-19,0-1-43,0 3-36,0-1-79,0 0-79,0 3 14,0-3-301,0 0 48,0-1 27,0 0 24,0-2-6,0-1 13,0-1 29</inkml:trace>
  <inkml:trace contextRef="#ctx0" brushRef="#br0" timeOffset="482306.1264">16419 14397 496,'0'-14'263,"0"14"-63,0 0-19,-13-35-27,23 26-16,3 0-5,2 4-17,1 2-11,4-1-25,0 4-2,-9 0 0,6 0-11,0 0-7,22 12-28,-23-6 14,0 5 0,-5 2 2,-2-7-20,-1 6 5,-4-2-5,-4 2 10,0-12-26,0 12 26,-12 15-32,5-11 2,-2-1 7,-2 1 4,-1-4-10,-1 2 1,-1-5 6,2 2 6,-2-2 2,2-2-8,4 0-10,0-2 0,0-1 25,5-2-3,-1 1-9,1-1-1,2-1-2,0 2 4,1-3-14,0 0 16,0 0-7,0 0-2,15 6 1,2-1-5,-5-4 15,4 2-20,2 3 5,1 0 10,2-1-15,-1 1-11,0 1 15,-5 2 4,2 0-3,-5 1 12,0 1 16,-5 0 13,-1 3-9,-6-6-3,-11 15 7,2-5 4,-3-3-8,-3 3-9,-4-2 21,-2-2 0,1 3 13,-2-6-39,-2 2 2,1 0 21,-1-4-5,-1 1-32,2-3 2,-1-1-3,3-1-3,1 0-34,14-5-64,-6 0-59,-10-16 14,16 5-314,8-2 23,-2 4 22,13-26 18,-3 13 27,6-1 20,1-4 22,5 2 54</inkml:trace>
  <inkml:trace contextRef="#ctx0" brushRef="#br0" timeOffset="482678.231">17252 14214 367,'0'-2'335,"-2"-1"-59,2 1-45,-1 0-12,-1 0-33,0 3-16,0 0-25,-2 2 2,0 1 0,-7 7-25,0 3 33,2 2-33,-1 6-1,3 3-22,-2 0 3,2 1-19,-4 5 4,3 1-23,-1 5 12,0 3-11,3 3-22,1 0-3,-1 1 12,1 1-17,3 0 10,0-1 1,2-23-6,0 9-28,11 34 22,-2-27-15,0-8-25,3-5-16,3-2-48,4-6-23,2-2-50,4-7 11,-1-4-252,-11-3 28,6 0 28,26-11 22,-24-2 23,-1-1-68,1-4 19,-3 0 9</inkml:trace>
  <inkml:trace contextRef="#ctx0" brushRef="#br0" timeOffset="482944.2118">17577 14483 1002,'0'-8'305,"-1"3"-46,1 1-11,2 1-47,-2 0-23,0 4 23,0 2 17,-2 1-46,2 1-34,3 12 5,-2 2 1,-1-8-46,7 24-15,-5-8 5,1 1 9,0 3-15,1-2-18,-1-1-6,1 3-6,0-2-8,1 0-11,3-1-7,1-6-54,-1-2-31,1-3-43,-1-4-38,4-5-38,-2-1 15,-1-4 16,3-1 13,-12-2-293,11 0 29,14-16-27,-11 4 24,-1-2 25,0-3 8,1 1 62</inkml:trace>
  <inkml:trace contextRef="#ctx0" brushRef="#br0" timeOffset="483162.9393">17895 14641 433,'0'-3'401,"0"-1"-42,-1 3-83,1-3-12,1 0-41,-1 0-44,2 2 13,1 1-41,1-2-16,2 0-10,0 1-56,12-1-46,1-3-48,0 1-63,4 0 8,0 0-330,2-1 7,-5 2 25,1 0-15,2-2 13,1-1 64</inkml:trace>
  <inkml:trace contextRef="#ctx0" brushRef="#br0" timeOffset="483564.4231">18357 14457 376,'-2'-2'363,"-1"0"-84,0 2-27,-1 2-27,1-1-19,0 1-18,-1 1-22,1 2-10,2 0-10,-1 3-18,0 8-12,2-7-26,0 5-8,0 1-20,12 18 1,-7-13-7,4-4 15,-1 0-12,2-1-20,0-1 5,2-3-6,2-1 20,-1-1-38,0-2-3,-3-4-5,-1 0 4,-1-2-11,-8-1-14,6 0 8,-6 0 7,25-18-10,-16 10 13,1-7-8,-1-2-5,0-1 0,-1-1-4,1-1 4,-5-3 16,2 3-10,-2 0 14,-1 2-5,2 2 14,-2 3 8,-1 2 17,0 6-5,0-2-20,-1 3 10,1-1 12,-2 5-3,0 0-35,0 0 14,0 0 12,7 16-29,-3 3 8,0-1-2,-2 3-9,3 0-2,-3 5 16,1-1-2,-1-1-13,1 1-19,3 0-26,-2-3-9,4-2-51,-4-2-29,2-3-46,1-1 18,-1-7 13,-1 0-309,2-2 33,-1-4 13,1 0 25,-7-1 65,0 0 11,26-10 4</inkml:trace>
  <inkml:trace contextRef="#ctx0" brushRef="#br0" timeOffset="483961.5307">18840 14155 236,'-1'-4'440,"0"1"-86,0-1-52,2 0-36,2 1-42,2 2-5,0 1 4,2 0-30,16 5-9,-2 2-37,3 3-30,-4 3 9,2 8-20,1 0-4,1 5-17,-5 3-4,1 0-12,-2 7-1,-2 0-10,-5 4 16,0-2-21,-3 3-11,-5 0-20,-2 0 1,-1-20-12,0 11 20,-11 41-5,-1-33 9,-1-4 15,-4 0-28,2 0-3,-5-6-12,2 0-20,-2-5 23,-1-2-31,3-4-7,1-1-26,-3-3-28,4-6-53,0-4 12,4-4-321,12-1 32,-13 0 30,-6-15 29,14 1 23,4-7 22,1 0 24,0 9-24,0-8 9</inkml:trace>
  <inkml:trace contextRef="#ctx0" brushRef="#br0" timeOffset="484556.7065">19310 13748 513,'3'-9'289,"3"-4"-63,0 3-30,0 3-29,0 2-4,7-2-36,-2 3-10,-2 1-20,1 3-2,-10 0-15,13 0-5,-4 0-10,0 0-1,8 13-19,-13-8 8,-2-1 5,1-1-18,0 3 1,-2-3-13,0 2 9,-2 1 6,1-6-9,0 0-15,-9 24 2,2-14-5,-1 3 4,-4-2-9,-1-2 2,2-2 0,0 0-9,2-1 6,-1 0-6,2-2 28,3 0-11,1-4-6,1 3 0,-1-2 7,2 2 4,0-1-11,1-1 0,-1 0 3,1 0 22,1-1-26,0 0-15,0 0 11,0 0-1,22 17 17,-6-11-20,5 2 4,-3 0-6,3 2-3,-1-2 5,0 3 8,-1-1-14,-5 0-3,0-1 13,-3-1-5,-4 1-5,-4-2 2,-2 0 18,-1-7-16,0 6-9,-14 10 20,0-6 31,-3-2-23,-5 1 4,0-1 19,-2-2-9,0 1-5,2-1-21,-2 0 1,5-1 8,1 0 3,1-2-59,4-3-46,5 2 8,2-2-360,1 0 32,3 3-25,2-3 28,0 0 48,0-5 34,2 5 32</inkml:trace>
  <inkml:trace contextRef="#ctx0" brushRef="#br0" timeOffset="485389.0873">19808 14305 876,'-2'-4'299,"0"-1"-34,0 3-34,0 0-32,0 1-18,-3 3-12,1 0-30,0 1 11,-2 11-14,-1 1-21,2 3-17,-1 0 4,2 2-22,4-10-7,0 5-15,0 4-5,0-1 22,0 1-32,0 0 6,11 17-1,-6-21-18,1-2-17,2 0 20,1-2-11,-2-3-4,1-1 9,8-3-1,1 0 2,-1-3-25,-16-1 0,11 0-22,4 0-2,18-13-7,-16 4 8,1-1-17,3-5 16,-7-1-12,2-1 7,1 0 22,-2-1-18,-3-2 19,1-3-8,-2 4-10,0-6 0,-1 2-3,-3 4 14,0-2 14,-3 4 2,2 1 18,-4 6 16,1 0 13,-2 3 8,0 2-25,-1 1 12,2 2-4,-2 1 7,1 1 7,-1 0-18,0 0 7,3 16-12,-1 3 6,1 3 11,-1-1-4,2 6-6,-2-4-5,1 3 21,1-2-17,6 1-5,-4 0-28,1-2-10,-2-1 2,3 0 50,2 0-6,0-3-71,2-2-15,-3-2-57,3-2-33,-1-2-61,0-4-16,0 2 19,-1-5 18,-2-2-305,0-2 14,-8 0 30,9 0 70,-9 0 16,22-16 16,-10 5 9</inkml:trace>
  <inkml:trace contextRef="#ctx0" brushRef="#br0" timeOffset="486626.1461">20314 13982 595,'0'-14'287,"0"14"-42,-14 0-44,14-15-2,-17-1-24,15 11-20,2 1-18,0-1-26,2 2-10,-2-2-5,3 3 2,-3 2-23,0 0 2,8-12-33,1 1 24,-1 7-19,0-2 0,0 5-16,0-2 5,11 0-4,-7 3 4,1 0-17,-5 0-9,16 11 13,-11-5-3,-1 2-7,-3-1-9,-2 4 1,-2-4 1,-3 2 15,5 6-1,-7-15-4,0 10-18,0 2 6,-17 17-2,9-14 1,-1-2 17,-5 0-3,1-1-2,0 1-6,0 0-2,0-3 26,0-1-24,3 0 30,-1 0 4,3-3-12,3-1 11,1-2 17,0-1 11,2 2-5,-1-2-9,2-1 18,0 0-8,1-1 25,0 0-10,7 0-7,-2-1-30,3 0-5,13 1-23,-10 0-2,6 0-1,24-7-71,-16 5-50,4 1-38,-16 1 13,8 0-351,5 0 37,4 0-6,28-8 13,-29 4 26,0-1 83,-1 1 7,3 0 36</inkml:trace>
  <inkml:trace contextRef="#ctx0" brushRef="#br0" timeOffset="487230.5273">21042 14187 707,'-1'-3'265,"2"1"-36,-2 0-40,2 2 1,-2 0-15,3 4-18,0-1-15,3 2-21,0 9-11,3-1-8,-2-3-11,4 4-2,-5 2-4,4-1-3,-1-1-28,1-1 2,0 1 0,2-1-23,1 0-13,-1-3-19,0 0 1,-4-3-32,0-1-2,-2-4-23,0-1-22,2 0-8,-7-1 4,0 0 2,8 0 7,13-12-52,-11 5-10,-1-6-44,-2 1-19,3-2-35,0-5-22,-3 2 11,3-1-13,-2 0 72</inkml:trace>
  <inkml:trace contextRef="#ctx0" brushRef="#br0" timeOffset="487467.763">21314 14195 826,'3'-11'179,"1"5"-12,-1 0 11,-1 2-17,-2-1 2,2 1-3,-2 0-34,1 3-1,0 0-3,-1 1 6,-2 1-19,0 3 14,0 0-14,-6 12-4,0 0-23,-3 2 10,2 3-3,0 5-10,2-2-13,-7 2 0,3 4-26,-2-1 15,1 3-15,3 1 10,-3 0-31,-2 2 21,3-2-45,3-1-27,-1-5-46,0-4-79,6 5 16,1-6-292,2-13 7,0 2 30,14 12 5,-5-17 25,5-1 14,5 1 12</inkml:trace>
  <inkml:trace contextRef="#ctx0" brushRef="#br0" timeOffset="487795.1095">21494 14624 215,'-2'-8'420,"2"2"-93,-2 0-44,2 0-49,2 1-17,0-1-48,2 3 8,10-6-28,0 2-23,4 5-10,-2-3 2,6 2-35,-13 3-3,7 0-11,-3 0 2,-1 0-1,7 13-11,-7-4-17,-8 0 0,-1 0 2,-3 1-4,0-3-19,0 5-8,-19 18 6,6-11 3,-3-1-8,1-1 10,-4 1-24,2 0 23,-3-2 0,3 0 23,0 0-32,1-4 28,-2 2-8,2 1-21,3-6 16,4-2-6,4 0 2,-1-2 17,1-3-20,3 1 19,0-2-26,2-1-10,0 0 11,8 3 0,9-6 4,2-2-37,2-2-36,4-3-14,0 2-66,1-5-50,5-4 16,6 0-259,-1-1 31,0-2 27,1 2 25,-1-1-20,0-3 17,-3 2 10</inkml:trace>
  <inkml:trace contextRef="#ctx0" brushRef="#br0" timeOffset="488028.5686">22049 14370 339,'-4'-1'383,"1"-2"-45,1 1-31,2 1-48,0-1-34,2 1-38,1 0-23,1 0-11,3-1-33,11 1-2,-7 1-10,1 0-21,5 0-8,6 0-26,0 0-43,1 0-23,0 0-20,-1 0-14,-2 0-57,-4 0 2,3 0 7,8-10-167,-18 7-105,-5 1 5,1-1 3,-2-1 31,-2 1 9</inkml:trace>
  <inkml:trace contextRef="#ctx0" brushRef="#br0" timeOffset="488248.2314">22227 14196 776,'-7'-1'309,"2"1"-28,0 1-7,3 3-52,-2-2-19,2 4-4,0 0 0,2 0-45,-3 10-21,3-6-10,0 7 24,0 2-37,0 3-6,0 4-31,0 2 14,0 1-16,0 0-44,0-1-30,0-1-38,0 0-49,0-4-49,0-1 13,0-4-331,0-4 29,0-3 51,7 5 24,-5-11 24,2-4 14,-1 0 7</inkml:trace>
  <inkml:trace contextRef="#ctx0" brushRef="#br0" timeOffset="488945.109">22898 14072 529,'-2'-4'355,"2"0"-59,-3 2-48,3-1-38,-2 3 3,0 0-25,2 3-9,-2 1-33,1 1-9,-1 2-14,-2 12-18,4 0-2,0 2-22,0 2-11,0-12 19,0 6-36,0 3 0,0 1-2,13 18 2,-5-20-16,0-2 0,3 1-2,1-4-22,1-3 10,1 2 12,-1-5-8,3-7-19,-5 0 1,-11-1-21,9 0 1,5 0-7,15-12 1,-13 4 2,-2-6-19,-2 0 7,2-1 6,0-4-6,-1-1 12,0-2-11,-2-2 18,0 3-6,-1-2-8,-3 0 17,-1 4-16,-1 2 18,-1-1 24,1 6 19,-5 3-7,3 1-3,-1 4-9,0-2 6,-2 2-5,2 2 1,-2 1 4,0 3 24,0 0-26,2 3-4,0 0 17,5 10 3,-1 2-25,2 1 35,0 2-35,-1 0 1,-3 1 3,6-4 12,-1 1-39,1-1 11,1 3 8,-1-2-28,3-2-26,-3-4-39,5-1-41,-5-8-45,3 4 14,-2-6-264,-11-1-2,11 0 28,12-11 25,-9 2 25,-2-4-18,0-4 10,-3-1-10</inkml:trace>
  <inkml:trace contextRef="#ctx0" brushRef="#br0" timeOffset="489534.0853">23516 13524 544,'0'-6'291,"-2"-1"-38,2 3-28,2-1-30,-2 0-5,3 1-47,1 0-20,0 0-3,7-2 7,9-1-31,-5 0-11,2 3-10,-1 1-7,-3 2 6,-4-1-34,-9 2-1,11 0 16,-6 0-17,-5 0-17,9 0 0,-9 0 9,9 0 7,-9 0-22,7 0 6,3 13-3,-9-9 7,-2 3-20,0-2 21,0 1-4,1 2-17,-14 15 5,4-7 5,-1-1-2,-1-2 10,1 2-29,-2 0 17,1 0 6,-1-3 1,-3 1-12,5 2 13,0-5-24,-1-2 3,2 0 7,1-2 0,4-2-11,0-1 22,1 1-11,2-2-13,0 0 20,1-2 5,1 1-11,0 1-8,0-2 1,0 0-3,0 0 24,13 4-24,-7-4 15,2 0-3,10 1-11,-2 1-4,-7-2-5,5 0 21,3 0-15,0 0 6,-2 0 9,-1 0-18,8 8-6,-13-5 12,-3-1-7,-1 1 18,-3 0 5,0 0 10,1 0-17,-3 1 27,-1 0-31,-1 1 14,-2-2 2,-7 9-3,-5-2 19,-1-1-20,-2-2 16,-3 1 1,-1-2-14,-1-1 0,-1 1 9,2-2-4,2-1-13,0-2-10,10 2 30,11-3-10,-12 0-18,4 0-3,1 0-50,7 0-28,0 0-92,-10 1 16,13-1-289,2 0 35,1 2 28,11 2-10,2-4 15,3 7 15,1-1 1</inkml:trace>
  <inkml:trace contextRef="#ctx0" brushRef="#br0" timeOffset="490477.1423">24098 13898 274,'-2'-4'300,"-1"-1"-52,2 2 9,-3-1-26,2 1-8,2 0-21,0 0-10,-2 2-16,2-2-13,0 2-29,-2 1-7,2-2-29,0 1 9,0 0-22,0 1 0,0 0 0,0 0 23,0 1 4,0 0-32,0 2 9,2 0 9,-2 1-48,2 0-12,5 11 15,2-1 22,-4 2-31,2 5-30,1-4 37,0 0-17,3 3-20,-5-2-1,5 2 6,-3-2 18,0-1-28,1 0 25,1-1-26,-2-1 12,3 0-23,-2-5 33,-4-2-27,1-3-1,0 0-16,-5 1-10,4 0-23,-3-4 12,-1-1-14,4 0-15,-5-1-1,0 0 3,0 0-16,6 0-6,-6 0 18,14-14-16,-2 6 3,-5-6 15,0-1-3,1 0 15,0-2 2,-1 2-20,0-1 26,-1 2 21,-2 2-5,-2 2 10,3-2 14,-2 1 32,-1 4 22,-1 1-6,1 1 5,-1 0 5,-1 1-6,0 3 2,0 0-26,0 1 28,-1 1-12,-1 2 12,0 2-2,-5 8-18,-4 0 10,6 3-18,-3 2 12,-4 3 9,2 2-1,0 0-24,-3 2 3,1 2-12,-3 1 20,2 2-21,-6-2 4,6 3-26,-2-3-44,3 0-19,1-3-51,-1-2-53,4-3 17,5 0-293,3-6 34,0-14 27,0 6-24,17 11 26,-6-15 63,3-2 37</inkml:trace>
  <inkml:trace contextRef="#ctx0" brushRef="#br0" timeOffset="490982.925">24519 14239 234,'5'-7'404,"2"-6"-85,-2 3-65,5-1-31,3 2-8,-1 0-27,1 3-20,-1 1-7,-3 2-35,-1 2-5,1-1-11,-3 2 14,-6 0-47,7 0 2,-1 0-7,-6 0-16,11 0-11,-5 0-2,4 12 2,-6-8-10,5 9-2,-6-3 14,-1 0-17,1-2-10,-3-8-5,0 9-1,0 2 11,-13 11-12,10-13 15,-8 6-1,-1-5-6,-3-1-13,3 4-7,2-9 7,4 0 4,0 0-9,1-1-4,1 0-3,2 0 12,-2-1 0,3 0 5,0 0-15,1-1 23,0 1-2,0-2-9,0 0 12,12 7 10,-7-7-30,2 1 12,14 3 13,-5 2-10,3-2-3,-2 2-6,1 2-17,-1-1 22,-1-1-16,0 1 5,-4 2-4,-4-3 23,2 4-5,-7-3 11,0 1-9,-2-1 11,-1-7-7,0 6 28,-9 13-19,-2-7-18,-2 0 3,-3-2-2,-2 1-2,-3 0 26,-4-1 18,-1 0-23,2-2-24,-3-2 19,0 3-17,2-2-32,-5 0-43,-1-2-55,-3-2-63,2 0 16,-1 2 16,0-2-332,-1-1 34,-3 0 57,5 1 11,-3 0 53,3-1 7,1 2-2,1 0 37</inkml:trace>
  <inkml:trace contextRef="#ctx0" brushRef="#br0" timeOffset="492503.1917">9390 16474 461,'0'0'343,"0"14"-71,-13-14-45,13 0-19,0 13-12,-18 2-27,18-13-34,2-1-1,2 0-27,-1-2-3,15-7-3,-3-2-12,6-8-34,-3 3 4,2-3 8,0-2-9,3-5-10,-1-1-7,1-3-21,3-1 3,-3-6-1,-1-1 8,-1 0-9,-1-6 1,-2-1-12,-4 2 10,-2-3-12,-5 1 21,1 1-7,-4 1 1,-2 4-5,-2 19-1,0-7-10,0-1 19,-14-32-5,8 33-15,-3 5-5,3 3 11,1 4-10,-7 4 15,4 7-9,8 3-2,-7 0-11,-11 11 17,11 4 2,1 0-6,1 5-10,-2 2 8,3 7-8,3 0 3,-1 2-5,2-15 10,0 10-13,0 3 13,14 37 15,-10-31-24,3-1 12,2-1-7,1-2 1,1-3 3,-1-4-19,4-1 15,3-5 7,0-2 0,-2-6-6,4-3-3,3-6 10,-11-1 9,4 0-35,20-19 27,-13 6-21,-2-3-3,-2-3 12,0-1-21,-4-2 3,-1 0 11,-4 0 0,5 0-8,-8 4 12,-1 0-10,1 1-11,-1 4 15,-2 4-8,-1 2 16,-2 7 8,0 0 0,0-3-5,-2 5-2,2 1-23,0 0 15,-2 2-11,1-1 19,1 4-19,-1-2 17,3 1 3,-2 1 0,0 4 9,10 12-15,-5-19 10,1 1-8,3 2-7,3-3 5,5-4-19,-17-1-6,10 0-16,1 0 3,14-15-11,-8 6 1,1 0-5,-4-1 4,1 0 12,-3 1 17,1-2 2,-4 1-5,-2 3 10,1 5 12,-2-1-3,-2 1-9,0 0-3,-1 2 5,-3 0 30,0 0-17,0 0 4,8 0 18,-8 0 2,14 10-28,-10-4 8,3 5 0,0-2 6,1 4 1,-4-5 2,2-2-15,-3-1 14,1 0-5,0-4 0,2 0-3,-2 1-6,3-1 2,-7-1 11,0 0-15,8 0 13,17-12-12,-10 3 5,-3-4 4,1-2 8,3-5-6,-7 3-6,5 1 27,-1 0-12,0 1 18,-5 0 8,1 3 1,-1 3 8,-1 2 2,-5-1-19,1 6 0,1 1 16,-4 1 20,0 0-17,0 0 18,13 9-8,1 7 7,-7 1-3,1-4-1,1 8-24,-1 3 5,1 2-19,-5 1 4,2 3-4,0 0-3,0 2-16,-1 1-20,-4 3-35,0 0-11,-1-17-13,0 10-21,0 3-35,-13 40 12,5-38-209,0-1-80,-6-4 6,5-2 33,0-4 25,-6-2 17,3-3 10</inkml:trace>
  <inkml:trace contextRef="#ctx0" brushRef="#br0" timeOffset="492852.8968">9348 16713 844,'2'-1'299,"11"-5"-63,16-2-13,9 1 7,10-6-46,11-4-13,10-1-28,3-3-1,7-3-27,6 1-1,5-1 3,0-4-41,5 4 1,-2-2-21,0 1 22,-3-1-26,4 3-11,-11 1-1,-4 0 7,-1 0-12,-8 5 3,-6 2-20,-9 0-12,-6 2 24,-9 4-25,-3 0 32,-8 3-22,1-3-1,-10 2-16,-7 4-21,-4 0-21,-3 2-48,-4 0-38,-1 1 11,-1 0-205,-1 1-83,-1 0 29,0 1-12,0 0-4,-1 1 15,-1 1 85</inkml:trace>
  <inkml:trace contextRef="#ctx0" brushRef="#br0" timeOffset="493662.9011">10519 17117 412,'-8'-4'344,"2"2"-44,1-1-44,3 0-38,2-1-32,2 0-9,6-7-12,4-3-24,2 1 7,6-1-27,-1 0-21,6 0 6,2-2-34,1 1-8,-1 2 8,4 0-21,-2-2 3,1 2-2,2 1-3,-2 2-27,0 1 5,-5-2-3,0 2 7,-2 1-12,0 0 6,-7 1-12,-3 1 10,-3 1-3,-3 3 0,1 0 4,-8 2-1,0 0-21,0 0 13,0 0 5,4 12 2,-6-6-14,-4 12-12,0 1 25,-4 2 5,1 0-14,-3 3-11,2-1-9,-2 2-1,-2 3 9,1 0-2,-3 1 2,1 0-9,-3 3 25,-1-4-17,0 3 2,0-1 11,-2 0 18,0-3-11,1 3 16,2-1-29,-1-2 2,-1-4 1,5 0 21,2-4-18,-1 1 1,3-2-10,2-2 17,7-5 20,-1-1-7,3-4 17,0-6 9,0 0-24,17 6-6,1-10 8,-1-1 15,6 0-45,4 0 30,-1-3-19,1 1 18,-3-3-13,4 2-7,-1 1-1,-4 2 4,1 2-41,-6 0 7,1 0-13,-8 0 15,4-2-14,-4 3-23,-4 1 6,-1-1 16,0 1-29,-7 1-8,0 0-14,0 1-19,-1 1 4,-1-2-30,-1 1 0,0-1-13,-1 1-21,0 0 14,-3-2-106,1 2-78,-2-1-56,-3 0 25,-1 0 25,-14-13-3,16 8 28</inkml:trace>
  <inkml:trace contextRef="#ctx0" brushRef="#br0" timeOffset="493970.7156">10536 17349 646,'-9'-3'321,"5"2"-70,0-1-10,1 0-44,1 1-1,4-1-40,0 0-13,3-1 31,8-6-45,5 1 4,7 0-6,-1-5-19,7 0-5,-1 1-15,1-2-19,6 0 27,-1-1-30,-3 0-18,1 0-1,2 1-13,-5 0 5,0 3 8,-6-2-8,3 4-27,-5-1 24,0 1-12,-2 0 16,-5 3-7,-1-1-27,-4 3-4,-2 0 2,-2 2-32,-1 0 2,-1 2-29,-2-2-26,-1 1-40,1 1 13,-2-1-261,0 1-48,1-1 25,0 0 26,2-2 24,-3 1 23,3-1 12,7-5-11</inkml:trace>
  <inkml:trace contextRef="#ctx0" brushRef="#br0" timeOffset="495171.0284">11518 16714 458,'0'0'309,"0"-13"-31,0 13-49,0 0-15,0 0 3,0 0-44,-8-11 5,-1 21-11,2 4-35,1 3 15,2 4-24,4 4-3,-1 0-40,1-8 19,0 6-19,10 36-19,-2-22 1,-2 4-16,0 0 31,5 2-34,1 0-11,-1-2 7,0-2-34,4-3-30,0-6-25,0-3-33,0-5-44,4-6-15,4-5 13,-1-6-238,4-5-13,-12 0 25,23-16-31,-15 3 17,-3-5 12,-1-1-10</inkml:trace>
  <inkml:trace contextRef="#ctx0" brushRef="#br0" timeOffset="495617.7002">11857 16785 406,'-7'-8'341,"0"1"-83,3 2-31,-3 2-11,4 2-43,-1 0-9,1 1-25,0 2 5,0 1 6,1 2-29,2 2-6,-1 11-18,-1 4-16,2-12 7,0 7-15,0 2 8,0 3-26,16 23 12,-9-23-19,3 2 7,1-6-21,3 4 12,-3-8-23,2 0 11,0-3-21,0-3 15,1-1 3,-3-3-13,0-2-15,0-1-9,-11-1-7,11 0-3,14-14-14,-13 5 6,1-2 0,-4-3 13,-2-2-9,-2-1-1,3 0 7,-3-6-15,-1 2 10,-1 1 3,-3-4 3,0 3 7,0 13 5,0-7 24,0 0 13,0 2 37,0 1-29,0 4 12,0 2-14,0 6-10,0-7 8,0 7 0,4-7-2,-3 10-17,2 0 8,4 11-20,3 2 39,-2 1-13,2 0-43,1 3 27,-4 1-13,2 0 4,2-2-35,-1 2-26,-2-3-15,2-1-43,0-1-10,0 0 12,-2-6-218,-1-3-92,-1-4 29,2-1-31,-3-2 31,-5 0 17,0 0 9</inkml:trace>
  <inkml:trace contextRef="#ctx0" brushRef="#br0" timeOffset="495953.1224">12234 16462 385,'-5'-7'377,"2"2"-87,0 2-54,4 2-4,3 0-20,1 3 4,13 3 8,7 4-31,-3 0-27,1 5 3,7 1-24,2 4-4,1 3 5,-1 0-44,1 4 14,-5 2-30,0 2-26,0 2-1,-5 1 4,-2 5-4,-8-1-17,-5 3-6,-4 1-6,-4-2 10,0-18-28,-15 42 3,1-22 13,-2-2-43,-7 0-4,-3-1-2,0-6-26,-1 0-26,0-6-29,-3-1-34,2-3-50,0-6 17,3-3-286,0-2 30,0-3 30,5-5 54,6-3 6,14 0 19,-8 0 10</inkml:trace>
  <inkml:trace contextRef="#ctx0" brushRef="#br0" timeOffset="500071.4084">15596 6205 491,'-25'52'198,"17"-18"-20,0 2-34,4 2 4,0 3-17,-1 0-24,3 5 4,0 0-20,0 4 2,2 0 14,-4 2-33,2 1 16,1 2-14,-1-2-17,-2-2-13,1 6 26,2-6-24,-1 1 13,-1-2-13,0-4 3,-2-2-23,-2 0 2,4-2 2,-1-4-13,-3-3 2,3-3 3,1-2-62,-2-5-4,1-4-25,3-9 7,-5-5-218,4-4-97,0 0 34,2-3 24,0 0 27,-7 0 6</inkml:trace>
  <inkml:trace contextRef="#ctx0" brushRef="#br0" timeOffset="500451.4081">14913 7001 412,'-7'-3'260,"2"3"-40,3 1-35,2 0 4,3 1-9,3-1-33,14 5-13,3-2-4,8 1-16,1 1-6,7-3 2,4 0-34,7 1-6,8 1 10,5-3-26,4 3 1,3-2 8,5 2-29,4 0-1,2 0-4,0-1-2,4-2 6,0 0-10,1 1-5,0 1-2,-1-1 9,0-2-23,-4 2 17,-4-3-9,-1 4 7,-5-4-10,-2 1 2,-39-1 15,16 0-26,0 0-2,3 0 8,-5 0 2,-3 0-7,-4 0-8,31-12 2,-43 10-6,-9-3-9,0 1 7,-5 0-25,-3 3-19,-4-1-12,-2 0 13,-3 1-51,-1 0 9,-3 0-223,0-2-42,0 4-6,-1-2 38,-11-3 14,7 4 3</inkml:trace>
  <inkml:trace contextRef="#ctx0" brushRef="#br0" timeOffset="501386.703">15531 6285 296,'0'0'198,"0"0"-31,0 0-36,0 0 6,-20-20-26,14 5 8,5 4 5,1 0-30,-3 1-1,3 1-15,0 0-5,0 1-9,0 1-2,0 0 10,-2 0-5,2 7-7,0-6-11,0-1-12,0 7 12,0-8-14,0 1-4,0 7-6,0-9-2,0 3-4,0 6-14,0-8-8,0 8-27,0 0 10,0-6 4,0 6-217,0 0 21,0 0-166,5-10 15,-3 11 4,-2 0 16</inkml:trace>
  <inkml:trace contextRef="#ctx0" brushRef="#br0" timeOffset="502627.4962">13107 14311 380,'-29'48'191,"22"-19"-16,0 3-14,2 5 4,-1 4-13,0 5-38,0 4 4,-1 1-26,2 2 10,0 1-25,-3 2 5,4-1-2,-2 3-23,2-4-2,1 2-26,0-4 4,2 3 7,-3-3-3,3-3-1,-2-1-11,1-3-12,-1-5 0,-3-5-39,3-4-17,0 0 3,-1-7-157,0-2-144,-2-8 25,1-4-46,2-6 10,-2-2 24</inkml:trace>
  <inkml:trace contextRef="#ctx0" brushRef="#br0" timeOffset="502979.3097">12682 15177 219,'-4'-3'310,"0"-1"-76,1 2-35,2 0-36,-1 1 6,2-1-28,3 2 14,1 0-34,3 0 13,15 0-10,-9 0-37,10 0-10,7 0 6,4 0-7,7 0 5,5 0-33,4 0 16,3 0-16,4 0-5,2 7 13,3-7-21,63 16-7,-65-13 6,-1-1-22,-2 4 16,-5-3 5,0 4-29,-3-3 20,-6 0-4,-5-1-13,-2 3 18,-2-2-21,0 0 4,-21-4 2,6 0-3,-1 0 2,0 0-2,-4 0 3,-2 0-38,-3 0-11,4 10-15,-13-10-55,0 0 8,0 0-88,0 0-130,8 0-61,-8 0 23,0 0-7,0 0 13,6 0-4</inkml:trace>
  <inkml:trace contextRef="#ctx0" brushRef="#br0" timeOffset="504037.4078">13541 16929 353,'0'-19'170,"-4"-19"-18,4 29-6,0-2-8,0 2-10,0-2-4,0 2-9,0 9-22,0-6-1,0 6-8,4-8-29,-4 10 6,0 4 24,0 1-11,1 20 4,-1-11 7,0 7-6,0 6 6,0 6-13,0 7-11,0 5 7,0 3 4,0 2-32,11 63 3,-10-53 5,1 3-2,3 45-5,-5-58 6,0 23 14,-20 92-11,12-79-7,0-7 1,-1-3-34,1-6 25,-3-8-21,4-3 7,-1-6 18,-2-3-26,3-7 15,-1-8-17,1-5 6,2-4-37,5-17-6,0 2-32,0 0 1,-17 7-25,12-15-14,2-3-25,5-3 12,-7-4-135,-3-2-106,6 3 24,-2-4 23,0-6-38,1-1 32,-1 4 3</inkml:trace>
  <inkml:trace contextRef="#ctx0" brushRef="#br0" timeOffset="504426.1856">13059 18111 362,'-2'0'203,"1"5"-42,4-1 25,-1 2-13,10 2-10,2 4-8,9-4-19,7 4-2,6 1 4,6 0-13,3-2 6,9 1-23,4-4-13,12 0-8,3-3 18,6 1-38,-1-1-16,2-2 3,0 3 16,-3-3-17,0 3-22,-3-5 26,-40-1-25,14 0 6,6 0 3,52 11-14,-56-7-15,-10-2 13,-6 3-11,-7 0-10,-4-1-9,-6-2 5,-17-2 2,10 0-9,-2 0 14,0 0 0,-2-1 7,-8 1-10,1-2 9,-14 3-26,9 1-12,-7-1-18,3-4-8,10 3-37,-8 0-36,2 0 11,6 0-78,-11-7-102,-7-5-86,9 6 24,7-1 24,-1 0-34,3 0 26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2-02-24T03:07:38.410"/>
    </inkml:context>
    <inkml:brush xml:id="br0">
      <inkml:brushProperty name="width" value="0.05292" units="cm"/>
      <inkml:brushProperty name="height" value="0.05292" units="cm"/>
      <inkml:brushProperty name="color" value="#FF0000"/>
    </inkml:brush>
  </inkml:definitions>
  <inkml:trace contextRef="#ctx0" brushRef="#br0">3143 2105 242,'4'2'239,"7"8"-41,-4-1-25,-3 2-37,5 0-2,2 3-10,-1-1-15,-1 3-15,7 0 1,-5 0-5,4 1-3,-2-1-19,3 1-6,-4 1-2,1 3-2,-1-5-11,3 1-16,-2-2-14,-5 0-37,4-2-30,-2 2 4,0-1-107,-3-6-78,-2-6 19,0 2 17,0-1 13,-3 0-166</inkml:trace>
  <inkml:trace contextRef="#ctx0" brushRef="#br0" timeOffset="253.5183">3420 2210 651,'-1'-2'189,"-1"1"-41,0 0 16,-1 2-13,-1 1-11,0 2-33,-4 6 1,-7-1-27,3 4 3,-2 2-16,1 0-1,-1-1-4,0 3-7,0-2-14,3 0 8,0 2-15,-3 0-10,0-1 4,2 1 0,1-6-21,1 1-48,4 0 2,-3 0-221,4-7 20,5-3-135,0-2 1,0 0 33,-1-1-10</inkml:trace>
  <inkml:trace contextRef="#ctx0" brushRef="#br0" timeOffset="542.7919">3729 1936 415,'0'0'265,"-1"1"-19,1 0-15,-3 3 5,1 2-30,-3 11-31,3 2-27,-3 3-5,-4 2-4,2 4-22,0-3-28,2 0 7,-1 2-6,-2 0-18,3-1 8,2 0-31,-2 0 25,2-1-22,-1 1-23,0-4-17,3 0-55,1-12-28,0 3-49,0 2 12,11 10-232,-7-19-63,2 0 24,-1-3-8,2-2 2,6-5 43</inkml:trace>
  <inkml:trace contextRef="#ctx0" brushRef="#br0" timeOffset="977.3736">3924 2103 256,'-4'-4'373,"1"0"-90,0 1-34,0 1-36,0 1-35,0 0 8,-1 2-25,1 1-2,0 2-21,1 0-9,-2 2-17,2-1-18,2 2-3,-4 8-18,4-1-8,-2 3-4,-1-3-6,3 5-1,0-6-27,0-13 22,0 8-26,0 1 14,0-2-17,0 1 11,0-1-10,0-7-23,0 7 12,13 3-18,-8-8-4,0 0 3,0-2-15,1-2 5,0 0-5,1 0 13,6-6-5,-2-1 20,1-4-25,-3 1 21,3-2-17,-5 1 26,0-1-14,-3 3-4,1-2-1,-1 3 22,-4 2 9,2 2 21,1 1-20,-3 1 8,3 2-10,-3 0-3,2 2 2,-2 0 1,0 0-16,0 0 9,3 11-2,-3-7 8,-1 4 16,4 10-30,-3-11 4,0 7 11,0 3-6,0-1-1,0 2-35,0-1-10,0 3-8,0-4-46,0-3-17,13 10-42,-11-16 15,1-2-199,2 0 25,0-3-109,1 0-4,-1 0 44,1-5 31,3 3-10</inkml:trace>
  <inkml:trace contextRef="#ctx0" brushRef="#br0" timeOffset="1286.022">4141 1826 374,'-2'-3'313,"-1"0"-79,3 3-23,0-1-11,3 3 5,-1 0-40,8 6-5,1 3-29,2 5-7,1 1-18,0 3 6,0 0-28,3 4 1,0 3-3,0-1-17,0 3-9,-1-1-10,-3 1-17,0 3 20,-4-3-6,-2-1 1,-1 0-14,0 2-21,-2-3 21,-4-1-19,0-14 17,0 7-7,-14 22-10,6-18 9,1-5-14,-6 0-6,5-4 25,-1-5-28,-4 0-43,6-2-34,2-6 10,2-1 5,-1 1-422,4-1 30,0-10 26,3 5 28,9-14 91,2-1 6</inkml:trace>
  <inkml:trace contextRef="#ctx0" brushRef="#br0" timeOffset="1558.8746">4837 2160 532,'1'0'294,"0"0"-28,1 0-33,1-1-17,3 1-9,-1-1-41,1 0-10,0 0-25,0 1-25,4 0-15,4 0-2,15-7-16,-17 7 10,0-1-2,-2 1-25,1 0-2,-3-2-28,-1 2-5,0-1-28,-2 1-15,1-1-55,-1 1-40,-2-2 10,1 2-169,-1-1-125,-3 1 30,0 0 27,0 0 21,0 0 10</inkml:trace>
  <inkml:trace contextRef="#ctx0" brushRef="#br0" timeOffset="1838.2602">4917 2265 280,'-4'6'302,"-2"-2"-32,3 1-25,1-4-39,1 1 19,-1 2-24,2-1 18,0 1-47,0-3 9,4 2-39,-2-2 0,2 2-5,2 0-20,-1-2 4,1 0-40,12 2-8,-6-1 2,0-1-20,-2-1 1,-1 1-37,-9-1-11,8 0 7,-1 0-19,-7 0 12,8 0-1,-1 0-22,-7 0-10,7 0-33,-7 0 10,6 0-17,-6 0-8,0 0-13,0 0-27,8 0 23,-8 0 2,0 0 10,6-2-94,-6 2-27,-2-2-45,-1 2-102,-1-1-19,-1 1 21,0 3 10,-1-5-44</inkml:trace>
  <inkml:trace contextRef="#ctx0" brushRef="#br0" timeOffset="4121.8726">5931 1663 483,'0'0'264,"0"0"-31,0 0-4,-16-14-27,-2 23-23,3 1-17,2 2 5,-5 0-36,11 8 6,-7-1-14,3 4 9,0-1-20,1 3-17,2 2 9,2 0 0,-3 0-29,3 3 13,5 0-29,-7-1 11,6 3-15,-2-3-13,4-13-4,0 8-8,0 3 12,0 2-1,11 26-26,-2-29 0,-1-3-30,2-5-19,0-1-37,4-4-40,5-2 11,-3-7-165,-1-3-136,-1-1 29,-5 0-50,5 0 38,18-15-16,-14 4 2</inkml:trace>
  <inkml:trace contextRef="#ctx0" brushRef="#br0" timeOffset="4378.0394">6153 1840 497,'1'-6'369,"-2"2"-52,1 0-50,0 3-25,0-1-33,1 2-6,1 3 12,0 1-15,0 1-9,3 13-25,0 0-22,-1 2-29,1 1-29,-3 1 19,0 1 0,0 0-37,1-2-4,2-1-19,-3 0-45,1-2-30,0-2-33,-1-4-17,-2-3-47,3-2-43,1-3 15,0-1-291,-1-1 31,1-2 21,-4 0 26,0 0 21,18-14 50,-7 6-36</inkml:trace>
  <inkml:trace contextRef="#ctx0" brushRef="#br0" timeOffset="4563.2921">6328 1989 628,'-5'-1'370,"5"0"-60,-1-1-57,0 0-9,1 1-34,0-1-15,2 2-51,1-4 7,0 1-42,2 0-48,9-5-31,0-2-51,1 2-82,4-3 9,-1-1-274,6 0 24,-5 1-86,-2 0 68,5-1 25,-4 1-37</inkml:trace>
  <inkml:trace contextRef="#ctx0" brushRef="#br0" timeOffset="5011.8952">6615 1766 251,'-2'-1'383,"-1"1"-77,0 0-32,1 2-7,-2 1-39,4 0-12,-2 1-20,0 3-27,-3 9-4,1 2-31,2-1-12,2-7-31,0 3 33,0 0-47,0 3 18,0 0-36,0 1 25,0-3-31,0 0 7,13 8-25,-9-14 1,5 4 1,-3-4-24,2-2-4,-3-1-16,3-2-1,-1-2-20,-1-1 2,-6 0-11,13 0-4,14-12-9,-12 3-3,-1-1 0,0-5 15,-2 1-10,2-2 12,-1-2 5,-3-2 7,1 2 0,-5-1-11,4 1 27,-1-1 32,-3 4-3,1 0 3,-2 4 24,0 4 10,-2 0 26,3 1-16,-4 1 18,-1 2-43,1 0 29,0 1-22,0 1-28,-2 1 29,0 0 28,0 0-30,3 14-9,3 2 4,-4 2-25,0-1 27,-1 3-12,1 2-4,3 1-10,-3 0-13,2 0-5,-1 0-11,-1-2-19,2 0-35,1-5-26,1 0-29,0-2-22,2-2-31,3-4 16,-4-2-224,4-4 30,-2-2-103,-9 0 60,11 0 1,16-13 43,-10 3-24</inkml:trace>
  <inkml:trace contextRef="#ctx0" brushRef="#br0" timeOffset="5412.4523">7178 1464 325,'-2'-2'399,"1"-1"-59,-1 0-52,2 0-56,-2 1-2,1 0-31,2 0-10,1 1-42,2 1-6,0 2-2,12 2-31,1 4-18,3 4-4,0 2 9,-2 2-40,2 3 5,-1 2 3,-3 5-32,-1 2 22,0 2 6,-3 1-20,0 4-27,-4 3 21,-6-3-3,-2 1 14,0-19-32,0 9 14,-12 35-5,1-26-8,-2-3-6,-3 0-8,1-3 4,-3 0 23,0-4-4,-2-3-11,4-3-4,-2-2 10,0-2-13,-1-1-25,-2-1-19,3-9-54,0-3-81,18-1 17,-11 0-306,-6-20 33,14 7 21,3-7 1,0 9 12,0-8 3,18-26-6</inkml:trace>
  <inkml:trace contextRef="#ctx0" brushRef="#br0" timeOffset="6259.974">7428 1123 356,'-3'-6'304,"3"-1"-43,2 1-18,-4 3-57,4 0-16,0-3-6,1 0-7,6 1-17,-6 4-21,3-5-15,-2 5-7,5-4-12,-2 0-3,2 1-8,-6 0-8,2 2-20,6 1 6,-11 1-13,11 0 2,11 10-13,-14-5 1,5 1 13,-4 2-16,-6 0 1,2-3-7,1 4-3,-3-2 7,-3-7-17,0 10-6,0 0 3,-14 12 19,2-11-2,4 0-11,-2-1 3,1 2-20,-5-1 14,1-3 2,0 1-18,5 0 28,4-3-22,-3 1-5,-3-3 19,1 1 1,3-1-15,4-1 2,-4-3 14,3 2-13,3 0 7,0-2-7,0 0 11,-3-1-3,7 2 6,4 0-29,-1-2 29,-3 4-12,6-2 6,3-1-14,-5 0 16,3 0-7,4 0-13,12 6 12,-17-4-11,-2 1-4,0 0 11,-1 1-8,-3-1-6,0-2 13,-1 2-13,1 2 24,-4-2-1,2 1-4,-2 1 3,0-5 2,0 0 6,-17 21-6,2-10-4,5 0 16,-9-2 12,2 1-24,-7 1 19,10-2-18,-4-2-16,-1 1 29,4-2-24,3-2-3,1-2-43,5 0-42,0-1-66,2 0 16,1-1 14,0 0-317,3 0 32,3-1-9,2 0 59,0 1-1,1-2 20</inkml:trace>
  <inkml:trace contextRef="#ctx0" brushRef="#br0" timeOffset="6472.8914">7791 1796 320,'0'3'427,"0"1"-105,0 0-8,0-2-63,0 1-32,-2-1-29,2 0-8,0 1-50,0-1-72,0-2-58,0 0 0,0 0-363,0 0-32,0-1 25,0-2 2,2 0-23</inkml:trace>
  <inkml:trace contextRef="#ctx0" brushRef="#br0" timeOffset="7493.9721">8137 1530 413,'0'0'225,"0"0"-55,0 0-11,0 0-22,0 0 5,0 0-5,0 0-14,0 0 16,-22 30-5,22-12-20,-2 1-20,-1 2 1,3-11-19,0 6 3,0 4-4,0 3-30,0-1 1,0 2 5,0-1 4,0-2-14,0 1-9,12 17 3,-4-23-10,-4-3 15,3-3-23,-2-3 5,2-1-5,-1-4-6,1 1 4,1-3 6,-8 0-12,13 0-11,18-14 10,-11 6 2,-2-2 15,0-4-19,-2-2 0,2-1-3,-3-3 10,1 1-2,-3-2-12,-1-2 7,1 0-3,-1 0-3,-3 5 12,0-2 5,-3 1-17,2-1 22,0 6-11,-5 1 37,-3 13-18,0-9 26,0 1-3,0 2 15,0 6 10,0-8-13,0 8-25,0 0-13,0-6 23,6 0-4,-8 8 8,0 2-33,2 1 24,-2 1 4,2 1 11,4 14-31,-4-10 1,0 6 8,0 3-22,0 0-5,0 2 13,0-1 1,0-1-5,6 20 14,1-23-39,2-1-9,2-2 6,0-3-42,1-2-56,1-4-69,1-3 17,4-1-329,-11-1 36,6 0 9,19-11 42,-12 1 18,-3 2 29,4-3-13</inkml:trace>
  <inkml:trace contextRef="#ctx0" brushRef="#br0" timeOffset="8750.5088">8858 1814 494,'0'0'242,"0"0"-54,0 0-69,-14 0-68,14 0-7,0 0-204,0 0-172,0 0-2</inkml:trace>
  <inkml:trace contextRef="#ctx0" brushRef="#br0" timeOffset="9112.1517">9137 1471 394,'0'0'333,"0"0"-54,0-13-55,0 13-29,0 0-30,0 0 8,0 0-22,15 0-14,12-7-26,-9 14-3,-5 0-7,4 9-4,0-3-27,-1 5 15,0-3-6,2 2-19,-1 2-12,-1 0-3,-4-2 2,-1 1-41,-2-1-27,0 0-3,2-3-31,-8 1-33,1-6-7,0-2 9,-1 0-134,-1-2-74,0 0 22,0-2-130,-2-2 24,2 1 12,-2 0-9</inkml:trace>
  <inkml:trace contextRef="#ctx0" brushRef="#br0" timeOffset="9364.9029">9397 1449 524,'-2'-4'328,"0"1"-58,2 0-26,0 2-30,-1-2-28,1 4-16,-2 1-9,0 2-26,-4 11-12,4-3 0,-6 8-21,-1 0-2,3 1-7,-1 6-1,1-1-24,-2 1 13,0 2-28,-1-5 1,-1-2 10,2 3-55,3 0-16,-6-1-38,1 0-73,-5-6-15,7-2 14,0-1-311,4-5 31,4-3 25,0-7 26,0 0 19,6 4 10</inkml:trace>
  <inkml:trace contextRef="#ctx0" brushRef="#br0" timeOffset="9820.7146">9658 1692 658,'0'-1'306,"0"-1"-38,0 1-41,0 1-21,0 1-19,-2 1-38,0 2-12,0 2-2,-6 9-29,-1 3 14,3 3-39,1-2 3,0 5 11,1-3-35,1-1 0,-3 3-2,4-2-10,0-2-7,2-11 0,0 4 2,0-1-15,0 0 8,11 5-29,-5-11 23,0 0-10,-2-4-33,2-1-13,3-1-17,-1 1-8,15-13-4,-6 4 10,-4-6-8,1 2 12,1 0 3,-3-3 0,-1-1-13,-3-3 25,-1 1 10,-2-2 10,-1-1 5,-4 7 18,0 7 8,0-3 7,0-1-13,-18-12 20,7 14-12,-1 1 6,-1 2-15,-5 2 2,7 2 6,11 3-10,-11 0-1,0 0-41,-5 0-32,2 0-57,3 0 10,2 0-327,0 0 29,9 0-14,-7 0 22,7 0 71,0 0 6</inkml:trace>
  <inkml:trace contextRef="#ctx0" brushRef="#br0" timeOffset="10198.6158">10188 1625 549,'-2'-1'304,"2"0"-27,0 1-37,0 0-15,0-2-40,2-1-14,2 0-33,1 1 2,9-4-16,-1 0-8,5 1-30,0 0-10,0 0-14,1 2 2,2-3-37,0 2-30,-4-3-24,3 3-20,-3-1-32,-4 4 9,-3-2-85,0-1-99,-4 1-114,-1 1 22,0 0-17,-2 1-5,-3 1 17</inkml:trace>
  <inkml:trace contextRef="#ctx0" brushRef="#br0" timeOffset="10460.7007">10323 1459 496,'-3'1'291,"1"3"-48,0-1-13,2 2-18,0 3-10,-1-3-17,-5 14-8,6-10-16,0 8-16,0 1-17,0 3-19,0 1-10,0 2-4,0-1-6,0 1-3,0-2-34,0 1 12,-12 18-25,10-21-38,2-5-51,-2-4-50,2-11 11,0 9-242,0-2-85,0-1 26,0-6 7,0 7 34,0-7-4,12 7-2</inkml:trace>
  <inkml:trace contextRef="#ctx0" brushRef="#br0" timeOffset="12380.4469">11138 1285 249,'0'0'274,"0"0"-38,0 0-9,0 0-38,0 0-12,0 0-8,0 0-31,-24-9-9,30 9-6,-5-6-31,0 0-2,5 0-4,0-1 0,1 0-22,1-1-15,-3-1 3,10 4 6,-4 0-2,5 3-8,-1 0-12,-2 1-13,-5 1 0,3 0-4,17 14-11,-11-5 14,-6 2-7,-2 0-5,-5-1 3,0 0-10,-2 1 24,-1-2-24,0 0-4,-1 0-1,0 4 25,-12 19-4,5-15-17,-3-2 8,-2 2-10,0-1 5,-2-1-6,-6-3-2,5 0 18,-2 1-1,0-1-17,3-2 4,0-2 15,3-1-3,0-4-5,1 2-1,4-3-11,1 0 17,1-1-11,1-1-4,3 0 3,0 0-5,0 0 2,-1-5 11,5 3-16,1-1 18,12-1-9,1-1 7,3 2-19,3 0 19,-4 0-29,7 1 20,-15 2-4,8 0 9,3 0 3,23 12-13,-23-4-1,-5 5 7,-3-2-13,-5 2 17,0 2-16,-6 0 4,-3-3 1,-1-5 2,0 5-8,-19 19 10,6-13 12,-6-1 5,-1 0-3,1-3-12,1 0 17,-6-2-5,4 0-4,-3 0-3,-2-1 9,1-3 3,2-4-36,0-2-52,14-2 5,-3 0-301,-13-16 27,16 2 24,-1-5-50,9 8 43,0-8 2,17-26 6</inkml:trace>
  <inkml:trace contextRef="#ctx0" brushRef="#br0" timeOffset="12914.5256">11998 1087 451,'-14'5'230,"1"4"-32,-1 0-8,1 5-23,0 3 5,-6 2 4,3 4 4,3 1-3,4 0-14,0 2-12,1 2-10,-3 4-25,1 2-6,3-1 0,3 3-1,-1 2-31,-2 2 9,5-2-30,0 1 11,-1-4-2,3 0-21,0-20 6,12 30-13,-5-17-20,3-4-31,5-5-53,1-3-65,3-5 12,4-6-338,2-4 32,-13-1 20,24-15 4,-12 4 14,-2-2 10,3-1 43</inkml:trace>
  <inkml:trace contextRef="#ctx0" brushRef="#br0" timeOffset="13488.1438">12270 1260 343,'2'2'318,"-1"0"-48,-3 3-21,2 3-1,0 3-19,2-2-33,-2-1-21,0 5 4,8 21-44,-6-12-9,1 1-20,-3 1-6,0-11-22,0 7 8,0 2-20,0-1-25,0 1-23,0 0-33,0-1-60,0-2-20,12 15-13,-4-19 9,-5-9-208,5 5 23,0-6-116,0-2 17,0-3 11,-8 0 3</inkml:trace>
  <inkml:trace contextRef="#ctx0" brushRef="#br0" timeOffset="13686.5259">12528 1499 259,'0'-3'376,"0"1"-87,2 0-48,-1 1-29,2-1-8,2-1-30,1 1-15,10-1-34,4-3-28,2-1-23,2 2-39,2-2-99,-1-2 5,5 3-329,0-2 24,-5 1 25,3-2-11,-2 0-2</inkml:trace>
  <inkml:trace contextRef="#ctx0" brushRef="#br0" timeOffset="14212.6535">12943 1251 547,'-2'1'302,"0"-1"-27,0 0-67,-1 1-15,4 3-25,-2-1-12,1 2 18,-2 2-34,1 1-33,1 0 3,0 1 1,0-9-7,0 9-25,0 0-7,0 6-10,0 2-13,0 1 15,0 1-19,0-1 7,0-2-16,9 12 7,-2-14-14,3 0 0,-2-3-12,2 1 0,2-1 0,0-4 8,2 1-31,1-4-19,-2-3-1,-1 1 1,-12-2-16,13 0-9,2 0 1,18-15-6,-18 9-15,-2-1 21,-1-3-12,1-1 7,-4-1-3,-2-1 18,1-3-7,0 0 11,-4 0-1,1-1 9,1-5-6,1 2-9,-3 1 17,0 1 16,-2 0 15,-2 4 19,1 1 6,-1 6 22,0 0 5,0-1 1,0 8 3,0-6-9,0 6-1,0 0-19,-7-8 10,5 13-20,0 4 14,1 1-16,1 0 16,-1 1-17,1-11 4,0 15 3,0 1 9,0 0-24,13 21 0,-8-19-6,0 0-3,0-1 7,3 0-42,3 0-33,-4-5-38,1 0-34,3-3 13,-3-3-241,1-1 25,-4-4 25,4 1 21,-9-2 23,7 0 15,-1 0-91</inkml:trace>
  <inkml:trace contextRef="#ctx0" brushRef="#br0" timeOffset="14570.5843">13399 1013 524,'-4'-1'328,"6"-2"-82,-1 3-29,0 1-36,9-1-7,1 2-26,0 2-16,7 4-10,-2 6-6,7 0-5,1 1-26,-1 8-8,-2 2-9,3 6-11,-6-3 3,-6-3-17,1-3-4,-2 3-8,-1 2-3,-1 0 8,-5 1 10,0 1-7,-4 5-18,1-1-13,-1-1 11,0-17-10,-13 28 4,0-18 18,4-1-18,-5-3 5,0 1 6,-2-5-3,-1 2 4,1-4-26,-2-1 5,-1-4-33,0-3-32,5-7-35,1 1 10,5-1-286,-10-16-46,6 2 25,5-4 26,2-2 21,5 8-6,0-8-31</inkml:trace>
  <inkml:trace contextRef="#ctx0" brushRef="#br0" timeOffset="14970.638">13689 637 333,'3'-9'321,"-3"1"-46,3 4-52,-2-3-41,6 1-11,1 2-11,4 4-27,-1-3-26,0 3-13,4 1 17,-2 1-24,1-2-6,-2 6-22,0 1-4,-3 2 15,-3 2-11,0 3-11,-2-1-1,0 2-12,-1-2-16,-4 2 6,1-8 11,0 5-21,-12 20 7,4-12-8,2-1-10,-4-2 4,2-6-1,-1 10 5,-1-5-5,0-3 0,5 0 20,-2-4-30,0-1 13,1-2-2,3-2 37,0 1-15,3-5 9,-1 1-13,4 0 5,-2 1 9,3-2-13,3-3-3,3 3 18,4-2-19,-5 2-11,5 0 11,27-5-8,-21 4-36,0-3-43,6 4-26,-1-1-44,-12 1 11,2 0-253,4 0 25,-1 0-61,19 14 8,-21-8 16,-2 1 7</inkml:trace>
  <inkml:trace contextRef="#ctx0" brushRef="#br0" timeOffset="15173.3394">14130 1464 553,'-1'3'321,"-1"-1"-51,2 0-70,-1-2-58,-1 1-86,3-1-7,0-1-333,0-1 19,1 0-74,0 0-44</inkml:trace>
  <inkml:trace contextRef="#ctx0" brushRef="#br0" timeOffset="15930.6748">14527 1159 503,'0'0'329,"0"0"-57,0 0-22,0 0-27,-26 15-19,24 5-39,0 0-24,0-3-7,2 2-15,0 2 0,-3 0-20,3-11-22,0 6 10,11 19-27,-6-14 3,5-3-22,-1 0 21,2-2-17,1-2 3,2-2-24,2 0 1,-2-3-9,2-2 9,1-2 14,2-1-30,-12-4-5,5 0-4,1 0-2,2 0-19,19-16 10,-18 6-21,-1 2-6,0-6 7,-1-1 1,1-3 3,1-9-5,3-1 0,-7-4 18,-1 2-26,-2 1 23,-6 1 17,3 3-6,-3 1-4,1 4 22,-4 12 0,0-5 0,0 1 17,0 2 17,0 0-13,0 2-3,0 1 14,0 7-7,3-8-14,-8 10 18,7 2-8,-4 6-14,-1 0 18,0 7-15,3-8 4,-3 27-9,3-24 10,0 2-14,0 3 5,0 2 15,0 2-25,14 21-6,-8-22 7,-3-1-13,4-2-40,0-1-37,4-4-46,2 0 12,3-3-112,-9-4-100,5-4-94,-1-1 26,-11 0 26,12 0 23,16-13-15</inkml:trace>
  <inkml:trace contextRef="#ctx0" brushRef="#br0" timeOffset="17068.8932">15105 655 458,'0'-2'218,"-5"0"-29,2-4-3,4 7-22,-3-1-15,2-2-5,0-1-19,0 6 4,3-6 11,-3 1-24,5-2-7,-6 1-4,-1-1-12,1 2 3,4 0-20,-5 1-6,4-2 1,3-3 5,-3 1-24,2 2 7,2 2-28,2-5 15,3 2-5,-1 3-13,2-2 7,0 0-26,1 0 11,1 6-5,1 0 0,4-4-5,-7 0-4,-3 1 14,6 2-14,-3 1-4,-6 1-1,-9-1 4,7 4 16,-3 1 0,0-1-28,-2-2 21,0 0-6,-5 4-9,5-2-4,1 1 0,-3 1-3,-4 4 8,2-4 0,-2-3 4,0-1-6,0 3 6,0-2-14,-1-1 12,0 5 4,-1-2 5,-2 2-15,1 1 4,0-8-2,0 4 1,3 3 10,1 0-14,-2 0 4,5-3-9,-1-4 9,4-3 21,0 0-24,-16 8 6,18-4-9,-4-4 8,-1 2 15,3 0-5,0 2-22,-1-3 7,-2-2 19,4 2-18,1 0-9,-3 0 5,1-1 8,-2 1 0,6 1 16,-2-4-21,4 0-2,-9 1 21,0 3-24,4 1 17,0-2-18,3-1 26,-4-1-21,-3 1 11,4 1-17,-2 0 10,1-3 3,1 2 15,-1 1-22,4 0 24,-3-1-15,1-2-8,-4 6 11,1-6-13,-3-1 24,9 3-16,-5-2-10,-1 2 5,-4 0 12,3 0-12,0 3-2,2-3-4,1 0-4,5 0 14,-8-4 9,-3 4 8,3 0-24,1 3 13,1-2-17,1-2 9,0 3 10,-1 3-8,0-7 11,1 0-16,-3 2 13,-1 3-14,1-4 0,2-2 1,-2 3 17,3 5-4,1-7-1,-4 0-12,5 4 6,-2-4-16,0 1 0,-1 7 11,-1-6-4,0 0 15,1-1-8,2-3 3,-1 4-2,0 0-3,-1-2-4,1 2 12,-3 0-12,5 0 14,5 1-16,-3-1 0,4-3-2,1 1 13,2 2-3,-4 0 4,3 0-2,5 0 11,0 0-6,5 0-8,-1 0 18,-1 0-2,0 0-1,17-10-23,-19 10-5,-6-7 13,0 4 20,-5 2-21,-6 1 9,6 0-5,1 0-5,-7 0-5,6 0 5,-6 0-3,0 0 12,0 0-2,10-3 1,-13 5-40,6-7-12,-1 12-28,-4-8-16,-1 2-24,1-1-21,1 0 13,-1 0-243,0 7 26,-2-9-94,5 5 24,-2-3 17,-1 0-5</inkml:trace>
  <inkml:trace contextRef="#ctx0" brushRef="#br0" timeOffset="18493.1074">8523 1202 431,'0'0'275,"0"0"-34,0 0-34,-15 0-40,15 0-9,-28-17-9,28 24-11,0-4-18,-4 5-15,0 4-3,1-1 4,-1 0-12,2 1-9,2-2-11,-2 0-3,2-10 2,0 9 0,0 0-20,0-2-10,0 2 6,0-2-16,0 6 11,10 9-9,-1-10-11,-5-5 2,2 0-11,-1-2 7,1-1-4,0-1-5,0 0 12,2-3-24,-3 0 22,-5 0-4,11 0-11,0 0 1,9-12 8,-8 5-8,-5-1-2,1 1 2,-3 0 2,2 2 1,-3-12-8,-1 1-10,-3 6 26,0-2-9,0 0 4,0-1-4,-12-11 25,3 16-9,2 1-3,-5 0-15,-3 5-4,0 0 34,5 0-40,2 2 17,-1 0 3,-3 0 8,-11 14-23,13-9-46,1-1-38,0 2-61,2 2-15,12-1 12,-5-7 15,0 0-350,0 7 57,15 0 27,-4-8 6,3-2 14,-3 3 50</inkml:trace>
  <inkml:trace contextRef="#ctx0" brushRef="#br0" timeOffset="20336.88">15193 674 329,'0'0'260,"0"0"-56,0 0-9,-24 34-58,20-23 6,-1 10-11,4-3-1,-1 1-33,2-11 8,0 8-23,0 0 2,0 1 2,0 1-6,0-3-8,0-1-12,0-1 0,0-2-4,0-2-14,0-3 12,0-6-18,0 0 6,0 7 26,0-7 17,0 6-17,9 1 23,-8-11-13,1 0-1,-8-5 0,4 1-16,9-2-22,-2 0 10,-5 1 9,0-4 3,-5-22-26,6 11-10,-1 6 5,0-8 14,4 0-18,-4 14-22,0-5 21,7-20-26,-6 21 19,1-2-6,2 6-13,-2 2 11,-2 1-14,4 1 11,-4 8 6,0 0-12,-3-2 24,1 7-23,5 7-8,-2 4 5,-2 6 12,1-11 18,0 10-33,0 6 9,0 4-9,0 1 3,0 1-2,0-1 5,0 0-10,0-2 34,0-2-25,19 22 16,-19-30-25,3-4 0,0-2 11,-3-4-18,4-4 19,-4 2-20,0-8 22,0 0-13,0 6 29,-6-1-23,8-10-1,2-4-1,-2-3-9,-2-4 13,0 9-10,7-17-3,-7 14 26,0-8 1,0-6-3,-12-25 1,11 18-20,1-1 2,0 17-5,0-9 2,0-4 21,7-1-4,-7 1-3,0 2 15,0 2-14,0 2-16,0 4 7,0 2-6,0 3 40,0 2-11,0 2 8,0 2-31,0 7 13,0-9-28,0 15 11,1 1 0,2 6 16,-2-1-9,1 6 16,-1 5-2,1 3-9,2 0-5,1-1 8,0 2 0,-2 1-1,9-5-7,-11-1-17,3 2-3,1-2 21,-3-7-6,0-1 33,-2-14-40,0 9 29,0-1-22,0-1 29,0-7-36,12 12 16,-18-15-4,7 2 23,-1-1-49,-1-9 17,0-2 27,-6-1-10,7 6-21,0-4-6,0-3 14,-2-19 7,2 5-9,0 3 17,-7 0-19,7 14-3,0-7 19,0-1-18,0-1-10,0 1 26,0 6-22,0 2 30,0 2-24,0 3 37,0 7-40,-12-14 13,14 19-8,0-3-4,-4 8 2,5 1 18,-4 4 10,4 5-16,-1 1-14,-2 1 33,0-11-37,6 35 7,-3-20 6,-2 2-15,-1-15 12,0 5 23,0 0-27,0 3 30,0-4-21,10 13 11,-8-18-19,4-2 21,-6-10-22,0 6 22,0-6-19,-7 6-1,15-7 27,-8-2-32,-1-3 8,-8-3 11,11-2 2,-2 3 3,0-5-17,-3-22 19,-1 15-15,4 12 2,2-27-10,-7 17 9,6-3-21,-1 11 40,0-4-19,0-2 0,-16-12 4,12 18-11,1-1 21,2 5-19,1 6-34,1 2-13,-2-2-3,6 5-35,-2 1-20,-4 3-54,9 1 12,-10 2-237,2-6 31,0 4-74,0 4 26,0 1 24,9 19 22,-4-19 6</inkml:trace>
  <inkml:trace contextRef="#ctx0" brushRef="#br0" timeOffset="20922.3701">15559 1507 322,'0'0'301,"0"0"-75,0 0-58,0 0-49,0 0-44,0 0-34,0 0-4,0 0-310,0 0 13,0 0-85</inkml:trace>
  <inkml:trace contextRef="#ctx0" brushRef="#br0" timeOffset="21237.1759">15849 1048 454,'0'-3'310,"-1"2"-57,6 1-25,-5 1-45,1-1-9,4 4-5,-4 2 5,2-1-21,2 8-22,9-1-25,-7 2 9,0 0-9,3 3-12,-1 0-33,3 1 3,-3 1-16,1-1 9,0-4-10,-3-2-11,2 2 3,0-1-18,-3-2-35,0-3-33,0 0-16,-1-1-42,-4-2-20,3 1 12,-1-1-138,-1-2-116,0-1 26,0 2-40,0-4 17,2 1 11</inkml:trace>
  <inkml:trace contextRef="#ctx0" brushRef="#br0" timeOffset="21485.239">16080 1048 303,'-3'-1'297,"-2"3"-15,-1 2-34,2 3-33,-4 1-19,-2 7-1,2 0-17,-3 3-36,-1 2-7,-1 2-15,1 1-6,-1-3-15,4-3-6,-2 4-19,-2-1-16,0-1-10,1 4 9,0-1 7,-4-1-50,1-2-39,1-2-59,3-1 8,0-4-210,6-3-124,4-1 26,1-2 8,0-6 22,0 0 9,0 0 4</inkml:trace>
  <inkml:trace contextRef="#ctx0" brushRef="#br0" timeOffset="21754.7199">16182 1360 557,'2'-2'325,"0"1"-48,0 0-33,1 1-29,-1 1 12,-1 1-30,0 1-2,1 0-30,1 3-25,0 11-5,-2-4-35,2 4-16,-2-2 14,-1-6-13,0 6-23,0 3-17,0 1-15,0 1-59,0 0-35,-13 19-74,8-22 11,1-1-284,-5-1 10,4-2 36,1-3 0,3-2 19,-3-3 16,2 0-6</inkml:trace>
  <inkml:trace contextRef="#ctx0" brushRef="#br0" timeOffset="22501.3354">10358 3069 530,'-2'1'336,"-1"0"-32,0-1-49,2 1-23,-1 0-31,4-1-3,1 0-40,-1 2-8,7-2-22,13-2-2,-10 2 1,9 0-47,5 0-9,1 0 10,4 0-6,32-10-28,-27 9-34,-3-1-39,-3-2-45,1 3-37,-6-5-31,0 2 13,-5 1-243,-4 0 25,-3-1-60,-4 1 36,-3 1-19,-1-2 42</inkml:trace>
  <inkml:trace contextRef="#ctx0" brushRef="#br0" timeOffset="22740.8737">10633 2887 494,'-3'0'269,"1"1"-35,0 0 21,0 5-41,0-1-5,-3 12 2,3 5-36,-1-2-25,1 2-17,-3 4-32,1-1 10,2 7-13,-3-2-7,-1 1-30,4-2-11,-2 1-45,3 0-47,1-3-24,0-15-39,11 22 9,-3-17-262,4-4 25,1-5 22,2-1 24,7-2 19,-4-4-54,-6-1 3</inkml:trace>
  <inkml:trace contextRef="#ctx0" brushRef="#br0" timeOffset="23299.2242">11425 2777 465,'2'-7'258,"1"0"-34,6-3-41,-2 0-27,4-2-10,1 4-22,-3 3-13,5-3-17,-4 4-10,-1 3-4,1 0 0,-2 1-9,-8 0-11,7 0-2,-7 0-11,9 0-17,4 13-2,-8-9 1,4 7 16,-1 2-11,-5-2-4,-3 0-14,0-1-13,0-2 16,0-8-10,0 9-9,0 2 22,-13 17-7,6-13-15,0-1 10,1-3 10,0-3-19,1-1-11,2 0 27,0-2-16,-3-2 3,3 0 19,3 1-14,-1-2 22,0-1-7,1 0-5,-1 1 18,1-2-11,0 0-4,0 0-13,12 3 0,-7-3 7,0 1-1,14 2-5,-5 2-5,4 0 17,-2 1-6,2 3 3,-3-1-13,5 2-18,-8 2 24,0 2-23,-7-3 17,2 2-1,-3 4-6,-3-4 10,-1-4-2,0 3-2,-12 16 8,3-9-3,-8-5 4,-1 4 23,-2-2-11,1 0 2,-6-1 1,-1 0-16,0-4 13,-3 2-8,1 0-28,1-5-40,-2 0-53,4-5 11,3 1-338,14-4 29,-2 0-25,-15-22 25,18 8 71,4-5 21</inkml:trace>
  <inkml:trace contextRef="#ctx0" brushRef="#br0" timeOffset="23839.1653">12796 2492 707,'-9'-3'260,"0"1"-45,-9-1 8,8 3-36,-5 0-12,-17 10-14,14-2 2,1 0 8,4 6-35,-3 2 6,-1 2-23,1 2-13,5 1-8,-1 4-1,-4 3 18,5 1-56,-3 3 7,5 1-9,4-1 14,1 2-36,-3-1 21,1-1-11,4-3-10,2 8-7,0-21-12,0 6 12,15 24-24,-4-22-28,1-4-31,-2-2-54,5-3-36,4-5 14,1-5-218,0-3 28,-8-2-141,2 0 70,22-11 19,-13 2 19,-2-3 43</inkml:trace>
  <inkml:trace contextRef="#ctx0" brushRef="#br0" timeOffset="24095.2787">12941 2651 858,'-2'-3'285,"2"1"-45,0 2-28,0 3 3,0 3-18,1-1-32,3 12 3,0 1-11,0 5-38,2-1-20,-1 2-2,-2 2 19,1-2-24,-2 2-19,0 0-2,-1-4-32,0 2-15,2-1-30,-1-5-21,-1-2-27,2 0-26,-2-5-32,1-1 12,0-5-159,1 0 21,1-1-194,-1-4 6,-3 0 26,0 0 14,20-12 47</inkml:trace>
  <inkml:trace contextRef="#ctx0" brushRef="#br0" timeOffset="24278.233">13142 2784 517,'-2'-3'330,"2"0"-56,0 2-35,0-1-20,2-1-40,2 1-3,9-5-56,2 1-48,3-1-49,5 0-67,2 0 5,-2-2-290,3 1 23,-2 1-59,3-3-21,-3 0 16</inkml:trace>
  <inkml:trace contextRef="#ctx0" brushRef="#br0" timeOffset="24689.3387">13518 2581 259,'-3'0'327,"0"0"-61,-1 1-25,1 2-22,-2 1-43,2 1 1,0 0-18,-3 9-35,4-2-2,0-2-23,0 8-10,2-11-4,0 4-18,0 3-7,15 14-1,-7-15-14,0 0-1,2-2-4,-5-4-11,8 2 8,-3-5-17,0-1-19,1-1 4,-3-2-12,-8 0 1,8 0-33,0 0 25,15-12-12,-8 4 17,-2-2-11,-2-3 11,-1 1 11,-1-2-29,1 1 10,-3-3 16,1 2-18,-1-1 26,-1 2-5,1 5 22,-4 0-8,0-1-9,-2 6 0,0 1 10,1 1 8,-2 1-14,0 0-7,5 10 5,-3-3-1,1 8-13,3 4 14,-4-1-4,5 2-2,-4 1 10,3 0-23,1 3 19,-1-2-7,2-4-43,-1 0-60,5-2 8,-3-1-216,-1-4 22,-1-3 21,-2-2-82,2-4 25,-4 0 4,-3-2-6</inkml:trace>
  <inkml:trace contextRef="#ctx0" brushRef="#br0" timeOffset="25025.2698">13891 2289 385,'-1'-7'314,"2"0"-54,1 2-33,1 0-35,0 2-6,5 1-26,11 1-30,-6 1-12,3 0 16,24 16-28,-18-4-17,-1 4-8,4 8 7,-5 0-27,1 5-5,0 1-6,-3 4-3,-2 0 8,-3 4 1,-3-2-24,-5 2-4,-3 0-5,-2-2-1,0-17-1,0 10-2,-19 35 12,8-30-8,-3 0 9,0-3-2,-6-3-10,1-3 2,0-1 3,-1-2 1,2-3-22,-2-4-2,-1-1 13,2 1-25,3-9-23,-3-4-70,19-2 9,-11 0-341,-5-10 32,14 3-34,1 1 65,3-2 26,-2-2-23</inkml:trace>
  <inkml:trace contextRef="#ctx0" brushRef="#br0" timeOffset="25165.8632">14449 2908 272,'0'0'201,"0"1"-36,0-2-423</inkml:trace>
  <inkml:trace contextRef="#ctx0" brushRef="#br0" timeOffset="25909.93">15022 2349 489,'-5'-3'308,"0"0"-31,0 0-37,2 2-27,-2-2-26,1 0-18,0 2-16,1 0-9,0 2-11,1 0 4,-1 1-20,0 3 1,1 1-1,-2 11-28,1 3 7,2 0-22,1 0-1,-1 2-21,1-11-11,0 6 4,11 20 0,-3-19-6,-1 0-20,2-2-3,2-2 16,0-1 2,-2-7-17,6 4-11,-2-3-34,1-5 10,-2 0-17,-1-2 2,-2 0-26,16-11 0,-8 4-8,-4-3 17,3 0 9,-2-4-11,0-2 16,-1-4-5,0-3 13,0 0-5,-4 1-3,0-2 17,0 2-14,-3 2 9,5 1 22,-6 0 4,-1 2 6,-4 10 19,0-2 32,0 0-12,0 1 25,0 1-9,0 7-21,0-6-10,9-2 17,-10 8-9,0 2-5,1 2-4,2 3-11,-1-2 9,0 15-8,-1-11-12,7 24 10,-5-8-12,1-2 7,0 0 1,3 0-25,-1-2-8,3-2-53,3-2-19,-3 0-35,3-2 12,-6-8-234,4 1 29,-2-4 22,-1-2 23,1-1-151,-7-1 46,0 0 10,26-13 39</inkml:trace>
  <inkml:trace contextRef="#ctx0" brushRef="#br0" timeOffset="26471.6152">15493 1869 403,'-3'-4'226,"2"1"2,0 0-48,0 1-26,1-3-13,0 1-10,0 1-14,2-2-26,-1 0 14,2 3 4,0-1-22,0-2-4,3 1-25,6-4-1,-7 0-13,3 4-17,0-1 15,-5 1-6,4 4 10,-1-2-17,-2 1-6,-1 1 1,-3 0 4,0 0-27,0 0 19,8 0 3,2 14-17,-8-9 15,-2 2-9,0 0-10,0 1 12,0 1-9,0 4 11,-15 18 8,5-13-3,3-2-1,-1-1 5,-4-1 5,3-2-8,2 0 4,3-4 13,0-1-5,1-1-6,-1-1 14,2-2-12,0 0 22,0-1 18,2 1-6,0-3-15,0 0-10,0 0 12,0 0-13,12 0-4,-5 0 14,0-2-24,11 0-4,-10 2-2,18-7-15,-10 5-9,-3 0-46,-1-1-21,5 2-29,-7 0-10,-1-2-44,-1 2 14,-1 1-214,-4-2 27,-3 2-110,0 0 68,0 0 21,6 0 11,-6 0-20</inkml:trace>
  <inkml:trace contextRef="#ctx0" brushRef="#br0" timeOffset="26751.6244">15887 2618 400,'-2'2'367,"1"-1"-108,0 1-50,-1 0-90,1-1-66,1 0-6,-3 0-277,2-1-110,2-1 21,1 1-5</inkml:trace>
  <inkml:trace contextRef="#ctx0" brushRef="#br0" timeOffset="27213.5652">16295 2221 293,'0'-13'367,"0"13"-56,0 0-61,0 0-40,-13 0 5,13 0-22,0 0-29,0 0-1,-7 7-38,14 8-30,-3 0 5,5 2 4,-3-1-34,-1 2 15,4 4-40,1-4-47,1-4-32,-1 0-31,2 0-9,-1-3 6,0 0-109,-4-8-68,0 1-130,-1 2 23,-2-5-1,2 1 8,-6-2-29</inkml:trace>
  <inkml:trace contextRef="#ctx0" brushRef="#br0" timeOffset="27419.3975">16477 2230 415,'-1'-4'319,"0"1"-47,1 0-37,-1 0-42,-2 2-9,1 1-21,-1 1-7,0 3-8,0 0-32,-9 8-16,0 2 1,3 1-21,-2 4 16,1 0-23,-4 4-15,5 3-36,-2-5-63,2 3-18,2-2 4,4-3-301,-4-1 25,7-11-57,0 2 27,0 0 14,0-2 8</inkml:trace>
  <inkml:trace contextRef="#ctx0" brushRef="#br0" timeOffset="27799.1993">16663 2448 386,'1'-5'373,"11"-3"-63,-10 0-45,4 3-30,2 1-47,-2 2-9,1 0-32,0 0-1,0 2-33,0 0-8,-7 0-8,11 0-16,11 11-30,-6-2-12,-6 3-4,-5 0-3,-2-1 10,1 4-32,-4-1 6,0-5 6,0 5-20,0 2 8,-18 17 11,9-16 0,0-1-13,-1 2 3,-1-2-11,-1 0 12,1-1 4,2-3 9,-1 1-14,3-3 2,0-2 11,3-1-11,2-2-3,-1-1 9,-1-1-1,3-1-10,0-1 15,1-1 11,0 0-5,0 0 5,13 4-26,3-9-1,5 0 5,4-2-35,3-2-39,-6-2-18,4-1 8,2-4-215,3-1 22,-1-1-154,2-5 26,2 2 24,-1 1 21,4-3 1,0 1-20</inkml:trace>
  <inkml:trace contextRef="#ctx0" brushRef="#br0" timeOffset="28049.211">17547 2252 436,'-3'1'306,"2"1"-36,0-2-60,4 0-24,0 0-7,1 0-21,3 0-33,12-1 2,-9 1-15,6 0-14,4 0-70,1 0-51,25-11-29,-26 9 4,-3-1-139,0-2-88,2 2 20,-4-1-144,-3-1 9,-6 1 80</inkml:trace>
  <inkml:trace contextRef="#ctx0" brushRef="#br0" timeOffset="28297.2952">17642 2110 486,'-4'2'286,"-1"2"-40,3 1-8,-2 0-35,-1 10-4,2-3-10,-2 6-20,2-1-27,3 2-11,-3 1-22,1 1 5,2-9-11,0 6-14,0 3-7,0 3-21,0 2-11,0 1 0,-12 25-32,11-27-31,-2-2-34,-2-6-78,4-5 11,0-3 10,0 0-341,1-9 16,0 0 25,0 0 23,0 0 1</inkml:trace>
  <inkml:trace contextRef="#ctx0" brushRef="#br0" timeOffset="30462.9227">18547 2051 440,'0'0'314,"0"-13"-48,0 13-41,0 0-30,0 0-4,-13 0-41,13 0-15,0 0 7,0 0-23,-22 8-12,19 9-23,2 1-15,-1 3 1,2-11 5,0 5-17,0 3 5,0 2-6,11 24-12,-10-23 8,6-2-25,-5 2-4,4-2-12,2-2 11,-2 1-6,5-5 15,-2-2-17,3-2 8,0-1 10,-1-3-17,-3-5-21,4 1 4,-12-1 1,8 0-5,4 0 0,15-16-13,-14 7 4,1-4-7,-1-1 1,-4 0-24,0-5 18,1-2 1,-2 0 3,-3-2 1,2-2 10,-5 2-9,0-2 12,-1 1 7,0 3-13,2 0 35,-3 11 1,0-2 22,0 2 21,0 0-17,0 2-10,0 1-4,0 7 0,0 0 0,-8-11 39,8 14-12,-1 1-1,0 2-26,-1 11-9,2 2 25,-1 4-5,1-11-20,0 4 9,13 26-7,-8-17-3,2-1 9,0 2 8,4-2-43,1-1 4,1-5-23,0 1-51,0-1-28,6-2-85,-3-10 16,6-1-292,-1-1 32,-1 1 19,-10-5 23,4 0 22,18-17 15,-16 7 1</inkml:trace>
  <inkml:trace contextRef="#ctx0" brushRef="#br0" timeOffset="33184.1995">18962 1562 232,'0'0'271,"0"0"-55,0-14-41,0 14-13,-12-22-33,18 18 5,-3 0-29,9-2-2,-4-1-15,2 3-15,-4 0-11,3 3-17,-2-1-1,0 2 10,-7 0-36,0 0 29,7 0-6,-7 0-17,7 0-9,6 13 19,-11-8-3,-1-1-4,-1 2-13,0-1-3,-1 2-14,1 0 28,-17 16-4,9-7 8,2-7-12,-1-1 5,0 4-3,0-4-10,1-2-17,2-1 21,0-2 17,2 1 9,0 0 1,1-2 13,0 1-6,1-3 5,-1 0-1,1 0-11,4 0 7,-2-3-1,4 1-17,-1 1 10,0 1-14,2-2-4,0 1-1,2 1 9,-1 0-10,-8 0-14,8 0 3,6 0-6,-1 0 2,-2 0 13,11 11-10,-17-11-5,0 3 5,-1 1-2,-2 1 9,-3-1 9,0 2-2,-1 0-18,-9 7 7,0 1 5,-1-1-21,-3 1 6,-2-1 3,0-2 1,2 0 8,0 1-12,2-3-8,3-1-41,1-1-50,1 0 10,3-3-263,3-1 28,2-2-94,0 0 20,0 1 31,0-2 2,0 0 1</inkml:trace>
  <inkml:trace contextRef="#ctx0" brushRef="#br0" timeOffset="33370.2685">19395 2165 337,'1'4'327,"-1"-3"-51,-1 0-57,1 1-53,1 0-43,-1-1-66,2 3-6,-2-4-215,2 1 14,-2-1-196,2 0 6</inkml:trace>
  <inkml:trace contextRef="#ctx0" brushRef="#br0" timeOffset="33879.5665">19768 1901 342,'-3'-3'339,"0"0"-49,0 0-16,1 0-35,-1 2-12,0-2-36,1 1-41,-2 0-6,3 1-3,0 2-16,0 0-35,1 2 18,0 0-26,1 1-3,1 2 9,3 9-19,1 3-14,3 0 2,1 0 5,0 1-10,3 1 0,-1-1 0,-1 0-26,4 0-8,-3-1 0,-2-3 13,5-1-32,-4 0-29,-1 0-33,-3-7-30,0-1-5,-2-2-45,1 0 15,-2-3-127,-1 1-94,-3-2-47,0 0 23,0 0 12,0 0 14,12-13 4</inkml:trace>
  <inkml:trace contextRef="#ctx0" brushRef="#br0" timeOffset="34115.8274">19974 1942 553,'1'-3'304,"-4"1"-41,2 2-25,-1 0-1,-1 1-5,0 2-41,-5 7-26,-1 4-1,-1 1 7,-2 3-44,1 4-17,-4-1-4,1-2-4,0 7-8,-1-4-8,-3 2-27,0 2-15,-1-2-16,4 0-23,0-2-59,2-4-22,1 1-60,0-1 14,7-3 12,4-10-363,1-2 45,0-3 26,7-1 6,-1-1 53,6-7 4</inkml:trace>
  <inkml:trace contextRef="#ctx0" brushRef="#br0" timeOffset="34667.8031">20273 2142 540,'2'-5'307,"10"-4"-37,-6 1-36,0 1-33,1 1-27,-2 2 0,10-3-28,-8 2-27,3 2-3,-2 1-29,-5 0 11,5 2-17,-8 0 5,0 0-30,9 0 8,-2 0-24,4 11 4,-8-8 9,0 1-15,-1 0-1,-2 2-4,1-1-16,-2 3 3,1-2 15,0 4-21,-17 16-10,4-13 7,0 0 7,2-2 7,-1-1-21,1 1 12,2-2-17,-2-2 6,4-2-5,3-2 8,1 1 16,3-2-18,-5 0-6,3-1 15,1 1-21,1-2 27,0 0-7,0 0-18,0 0-2,12 2 13,-6-2 3,0 1-17,3-1-5,9 2-2,1 0 5,0 0 3,3-1 0,-4 5 12,0-2-13,-1-1 6,-7 0 9,-3 3-15,2-3 12,-6 0-3,-1 1 5,0 1 14,-2 0-5,0-5-1,-11 16 15,1-4-9,-5-1-15,1 0 22,0 0-14,-7-2 12,3 3 2,-7 0-5,4-4-14,-2 1 15,0-1-20,3-3-15,-4-3-42,1 1-78,6-3 11,7 0-342,-2 0 32,-1 0-2,-12-15 51,16 5 25,6 0 32,3 3 4</inkml:trace>
  <inkml:trace contextRef="#ctx0" brushRef="#br0" timeOffset="38503.8378">8474 1344 412,'-13'0'187,"13"15"-27,-34 9-22,28-18-12,0 0-8,2-2-17,0 0 17,2 0-8,1-3-28,1-1 5,0 0-6,7 0-37,-3-2 16,11-3-6,0-5-10,7 2 9,-1-2-7,-2 1-14,0 0-1,-6 1-8,-3 2 3,0 2-6,-5 1-8,1 2 20,-1-1-15,-5 2 7,0 0 7,5 4-9,-7 1 0,-6 7 10,-1 2 1,-4 1-10,-1 0 25,-5 2 8,-1 0-20,1-3-4,-1 1-3,0 0 14,-3 0-5,1-2-7,0 2 21,1 0-8,1-2 2,0 1-18,0-1-7,7-2 15,-2-3-1,6-3-22,3 0 0,2-3-12,2 0 7,2-2-3,0 0 18,15 0-12,-9-2 4,13-3-8,2-1-1,2 1-11,-7 1 18,2 2-18,2-3-5,-6 4 2,-5-1 1,-2 2 1,1-2-10,-8 2 17,0 0-1,0 0 8,10 10-2,-12-6-21,-14 9 22,3 2-13,-4-1 12,-5 1-4,2 0-10,-2-1 20,1 0-8,1-1 1,-2 1 3,3-1-1,2-4 14,1 2-13,7-5-4,2-1 20,1-1-17,-1 0-3,6-1 6,-1 0 5,2-3-5,0 0-12,14 3 6,-7-3 0,16-1-4,-11 1-1,7 0 7,0 0 3,4 0-11,2 0 9,19-9-4,-34 9-3,1 0 7,2 0-5,-3 0 6,-2 0-12,1 13-8,-9-8 11,0 1-13,-9 6 14,-2 3 6,-4 1-5,-1 0-11,-2-2 17,-3 4 3,2-2-5,0 0-16,0 0 15,-2-1-4,3 1-2,1-5-5,0 1 12,4-3-1,1 1-11,1 0 18,5-3-6,1-3-3,3-3 10,2-1-4,0 0-6,4-2-7,1-2 13,8-4-14,6-3 5,1-2-3,-3-2 11,4 1-6,-2-2 1,2-1-8,4-1 6,-2-2-2,-8 0-8,1-2 0,0 4 3,0-3-8,-3 1 24,-7 2-13,-4 0-8,-2 18 13,0-11 5,0 3-3,-19-5-14,5 9-5,3 2 17,-10 0 1,2-2-19,-6 3 6,2 1 7,14 0 2,-7 0 6,1 0-13,1 0 18,3 0-15,0 0 16,2 0-2,9 0-10,-15-9-4,15 5-1,1-1-5,8-7 12,-4-1 15,7-1-24,1 0 5,5-3-7,-1 0 25,1 1-16,3 0-12,-4-2 7,6 0-7,-3 0 7,1-3-2,1 1-10,-4 0 8,4 1 5,7-12-1,-3 5-1,-6 4 12,-3 6-8,-5 4-10,-5 2 2,-3 4 17,-2 4-12,-2 2 8,-9 4-15,2-1 18,-8 4-9,2 2 12,-5 0-16,3 1 1,-2 1 1,-2-3 2,2 0 20,1 2-20,1 0 7,-2-5 4,7 1-9,1-3 3,1 1 2,2-4 7,1 2-7,3-2 1,2 0 2,2-2 10,3-1-17,-1 0 1,10-7 18,2-1-28,0 0 25,3 0-3,10-10-16,-4 3 13,0 2-7,-2 0-14,-3 5 9,0-3 10,-5 2-7,-3 4 13,-3 2-14,-5 5-11,-3-3 13,-1 4-4,-5 3 7,-1 2-12,-5 1 5,1 2-1,-1 0 17,-3 2-20,3 2 7,-4 2 11,-1-1-15,-3 2 1,0 1 1,0 0-3,0-4 4,0 5-12,1-1 4,1-2 1,-2 0 15,4 3 7,-1-3-14,3-2-3,6-2 9,-3 0-10,4 2 18,0-3-19,6-2 6,0-1 13,0-6-14,0 0-12,20 21 6,-5-12 11,-2-2-4,2 2-6,2-3-5,-1 4-4,0-4 0,-3 1 10,2 0 5,-1-2-11,-1 3 11,-3-2-12,-7-1-12,9 4 5,-7 0-2,-5-1 15,0-8 4,0 13-9,-13 15 21,-1-12-13,-2 1-20,0-2 30,-3 3-16,-4-2 14,0-1 3,-1 1-15,4-1-17,-3 1 31,0 0-14,-1-3-18,4 0-84,-5-1 11,4 0-293,2-1 25,-1-6-41,2 1 3,-2-1 9</inkml:trace>
  <inkml:trace contextRef="#ctx0" brushRef="#br0" timeOffset="45720.8462">6480 4900 428,'0'-13'384,"0"13"-66,0 0-26,14-28-13,-14 23 21,-1 0-39,1 0-25,-1 0-29,0 2-10,1 3-21,0 0-21,0 0-24,0 0 7,0 0-17,0-9-10,-2 13-13,2 2-17,-2 11-5,-2 2-9,-2 3-14,2 1 18,-1 2-18,-1 3 8,0-2-5,0-1-2,-1 0-22,0-2-1,2-2 4,-1 2 4,1-1-20,0-3-15,0 0 12,0-3 13,2-3-36,0-3 18,1-3-1,0 0-2,0-2-2,1 0-4,0-1-3,0 0 4,1-1 15,-2 1-32,2-3 13,-3 0-2,2 1 2,0 0-67,1 0-36,0-1-26,0-1-28,-2 0-39,2 0 18,0 0-272,0 0 33,0 0 34,0 0-28,0 0 28,-9-12-5,8 8 34,2-2 12,3 2 0</inkml:trace>
  <inkml:trace contextRef="#ctx0" brushRef="#br0" timeOffset="47334.485">8452 4775 477,'0'-12'231,"9"-12"-24,-1 16-50,1-2-11,5 0 9,-3 2-31,-1 2-16,3 0-8,2-1-12,-5 4-18,0 1 3,-1 1-18,1 1-4,-4-1 1,-6 1 6,0 0-31,9 0 3,-9 0 6,16 11-7,-13-7 15,-1 2-25,0-1-12,-2 1 6,-2-1 14,0 2-9,2 1 4,-9 10-18,1-5 1,0 1 8,3-1 3,-7 0 3,4 1-2,-1-3-16,0-5-2,4 2 10,-1-3-21,3-1 21,-1-2 1,2 1-9,-1 1 13,1-2 1,2 0 1,0 1-7,0-3-4,0 0 2,0 0 6,0 0-4,0 0 5,13 7-33,-8-4 27,9 4-20,-6-1 16,5 3 1,2 0-2,-2-1 2,3 3-7,-5 2-16,1-1 23,-2 1 8,-3-1-10,3 2-19,-6 0 22,-2-3 1,-2-1-4,0-3-1,0 4 7,-18 12 17,7-9-3,-5-1 25,-1 0 0,-2-3 19,-2-1 10,0 2 28,-4-1 7,0-2 13,-2-3-13,-5 2-6,10-1-26,-4-3-10,1 0 36,13-3-12,-5 0-10,0 0 11,0 0-30,3 0-5,3 0 6,2 0-4,-1 0-7,-2-10-15,11 10-4,-1-2-54,0 0-53,2 0-46,2-1-42,-2 1-42,1-1 19,2-2-307,2 1 48,2-7 7,2 0 52,2 0 24,-2-1 23,5-4 20,3 1 10</inkml:trace>
  <inkml:trace contextRef="#ctx0" brushRef="#br0" timeOffset="49204.8034">10286 4627 818,'0'0'254,"0"0"-6,14-15-38,2-5-19,-6 9-18,-2 3-11,3-3-12,-2 2-16,5 1-18,-2 0-12,1 2-1,-4 0-17,5 2-7,3 1-5,-4-1-21,-1 4-3,-12 0 6,11 0-20,-3 0 7,0 0-7,12 17-4,-9-9 10,-4 3-28,-1-1 5,-5-1 7,0 1-22,-1-10 16,0 12 1,-10 18-12,3-15 13,-5-1-8,2 0 3,-5 3-3,0 0 15,3-6-24,-3 1-4,-1-2 15,2 0-21,-3-1 7,7 1-3,2-3 7,-1-2-10,4-4 10,0 2-6,1 0 26,2-1-24,0-1 2,2-1 3,0 0 7,0 0-24,0 0 15,13 2 15,-6-2-24,10-2 13,-8 2-15,8 0-10,3 0 1,0 0 8,3 0 4,1 0 0,21 9 10,-21-3-5,-2 0-10,-3-1 16,0 3-8,-6 0 6,1 4-13,-3 0-12,-6-3 23,-1 1 2,-4-10 0,0 9 2,0 2-4,-18 15 5,5-11-11,-3-4 9,-6 2 33,-1-1 3,-2-1 40,-2-4-30,2 3-24,-4-2 17,2-1 5,-1 0-1,0 0-7,-4-3-9,6 0-15,1-1 5,5-3-22,13 0-60,-5 0-65,-3-15-72,13 8 20,4-3-308,13-6 35,4-1 13,3-4 29,10 0 59,6-5 3,9-2 74,11-1 0</inkml:trace>
  <inkml:trace contextRef="#ctx0" brushRef="#br0" timeOffset="50408.8214">11895 4396 486,'0'0'331,"0"-12"-70,0 12-36,0 0-18,0 0-16,0 0-30,0 0 7,0 0-19,20 12-9,-22 8-20,2-9 1,0 7-25,-9 26-2,3-16-5,1 1-14,0-4 5,2 3-25,-2-3-14,0 0 11,3-3-2,-1 1-17,0 0-12,-2-4 14,2-3-24,1-4-39,0-1-64,0-4-44,2-7 11,0 0-316,0 0 36,0 0 29,8 9 19,-5-11 36,0-1-9,10-8 0</inkml:trace>
  <inkml:trace contextRef="#ctx0" brushRef="#br0" timeOffset="51108.79">12616 4187 340,'2'-3'217,"-1"1"-27,2 0-18,0 1-49,2-1-1,-1 0-14,12-2-10,-2 2-13,3 0-5,-5 1-6,1-1-16,3 0-8,-1 0-5,-3 1-6,-1 0 3,-11 1-14,10 0 11,-2 0-11,-1 0-22,-7 0 3,10 0 11,-4 0-3,-6 0-22,7 0 17,-7 0 7,7 0 6,-7 0-3,0 0 8,7 0 14,-7 0 2,11 13-16,-10-9 3,-1 2 9,0 0-23,0 12 23,0-9 3,0 7-7,-12 21-15,9-9 17,-3 1-3,1-1-9,-1 2-3,-1 2 14,-1 2-2,1 2-6,-2-1 4,-1 4 5,2 0 0,2 3-5,1-1-12,0-1 1,3 2-6,-4-1-14,4 1 15,-1-2 7,0-1 2,-1 0-8,4-21-13,0 8 11,0 4-14,0 1-10,0 0 3,0 1 2,0-3 19,0-3-7,0-2 2,11 22-3,-9-32-6,1-5-5,-3-9 4,0 8-2,0 0 7,0-1 3,0-7 4,0 6-3,-21 10 2,4-8-5,-6-2-3,-4 0-3,-4-2 19,0-3-23,-8 0-8,-5 1-63,-7-1 7,20-1-295,-16 0-42,-13 0 9,-12 0 31,-93-13 22,63 4 35,-8 1 24</inkml:trace>
  <inkml:trace contextRef="#ctx0" brushRef="#br0" timeOffset="52067.2004">6197 4198 658,'0'0'213,"14"0"-12,-14 0-33,0 0-31,0 0-17,0 0 4,0 0-17,0-14-21,0 14-9,0 0 2,-22-11-4,9 12-23,3-1-5,-4 0 1,-19 8-22,12-5 9,0-1 15,-2 2-23,-2-1 4,0 2-9,0 1-8,4-3 3,-4 0 14,4 4 3,2 0-24,2-2 10,3 2-12,1-1-1,1 3-2,3-2-19,-3 3 31,3 3-7,0-1 4,1 2-11,0 3 16,-1 4-16,3 3 8,0 1-13,0 3 8,0 1 1,-2-1-9,0 4 12,0-1-12,2 5 0,-2-1 13,-2 7 7,1 2-11,2 0 9,-5 1-19,3 3-2,-2 3 9,1-2 4,2 1 4,-1 0-15,-1-2 16,3-1-16,0-1-7,-1-1-4,1-4 14,3 0 17,0-1-5,1-4-24,3-1 12,0-20 3,11 28 5,-1-17-1,6-6-2,3-5 9,7-2 9,3-4-11,5 1 2,5-5-13,3-2 18,1 0-2,5-1-9,-1-1-13,-24-1-11,12 0-46,5 0-58,2 0 10,-1 0-225,0 0-38,-2 0 8,33-10 38,-39 7 14,-7-4 7</inkml:trace>
  <inkml:trace contextRef="#ctx0" brushRef="#br0" timeOffset="52803.3617">2682 4525 536,'-5'-5'313,"1"1"-53,0 0-12,1 1-30,3 3-11,-7-4-41,6 1 1,-1 3-16,2 0-11,0 1-41,2 2-5,1 0 1,4 11 17,2 0-29,3 4-12,-3 2 0,4 4-9,4-4 5,-5 2-25,1 1 26,-3 4-27,3 2 7,-3-1-4,-2 3-1,-1 0-22,0 0 11,-2-1-1,0 1-23,-1 1 21,-1-2-8,1-2-17,1-4-34,-1-4-21,-2-2-28,0-2-16,0-8-11,0 0-47,3-5 11,-2-3-243,-3 0-32,0 0 26,6 0 9,13-23 23,-9 11 12,1-3-1</inkml:trace>
  <inkml:trace contextRef="#ctx0" brushRef="#br0" timeOffset="53062.9248">3025 4629 529,'-1'-5'289,"1"0"-38,-1 2-31,0 1-19,-1 1-7,1 2-19,-3-1-18,0 4-15,-5 9-17,-2 2-5,-2 3 6,-2 0-27,0 5-3,-2 0-28,-2 3 0,1 1-8,-2 3 1,-4 0 5,3 0-15,-2 1 4,-2 1-20,6-2 3,-2-2-41,3-6-18,2 3-31,1-5-35,2 1 8,2-8-195,6-3-155,3-6 29,2-1 24,4-3 26,2-3-4,8-5 5</inkml:trace>
  <inkml:trace contextRef="#ctx0" brushRef="#br0" timeOffset="53375.6062">3528 4527 365,'1'-2'337,"0"1"-61,-1 1-43,0 1-19,0 0-1,-1 3-22,1 1-11,-1 3-14,-2 10-18,3-7-23,0 4-2,-7 27-16,4-18-21,-2 4 7,-1-3-14,0 3-15,-3 2 11,1-2-22,-3 1-1,1-2 5,3-1-51,-1-1-20,-1 1-30,7-3-20,0-7-42,2-16-29,0 10 12,0-3-276,15-1 9,-8-7 6,11-4 32,0-5 17,1-2 12,-1-3 8</inkml:trace>
  <inkml:trace contextRef="#ctx0" brushRef="#br0" timeOffset="53768.9673">3748 4642 363,'-1'-2'375,"0"-2"-71,2 0-34,-1 3-23,-1-1-40,-1 2 1,1 1-46,-1 0-13,0 2-10,-2 0-9,1 1-19,-2 11-20,1 0 7,0 5-30,-1-4 6,2 6-3,-2-6-4,3-4-20,2 1-1,0-3-3,-2-1-4,2-9-9,0 11 2,0 0-12,12 9 10,-10-14-25,2-2 13,-1 1-24,1-3 8,0-1 8,2-1-1,0 0 3,-1-1-14,0 0 1,7-7 8,-1 3 6,2-4-7,-1 0-2,-1-1-5,1 0 3,-2 0 8,-2 2-24,-2 0 16,1 4-8,-3-1 18,0 3-4,-2-2 8,0 2-16,1-1 12,-1 3-10,1-1 18,-3 1-36,0 0 25,4 10-10,-2-3 27,-1-2-13,0 1-9,0 14-12,0-8 19,-1 1-63,2 6-26,-1-7-44,-1-1-51,0-11 15,0 10-291,0-2 36,14 7 30,-9-13 6,2-2 25,-2-1 14,2-1 1</inkml:trace>
  <inkml:trace contextRef="#ctx0" brushRef="#br0" timeOffset="54113.3115">4081 4367 373,'-9'-10'410,"4"2"-91,2 1-34,4 1-40,1 4-48,0-1-18,3 2 3,3 2-37,11 4-2,2 3-3,-1 5-38,-2 1-17,2 4-11,1 3-1,-3 1 1,0 4-12,-3 1 14,1 1-2,-5 2-35,-4 0 12,0 2-5,-7 3-26,0-18 20,0 7 1,-18 35-5,6-24-15,-5-4 16,-6 2-18,1-2 16,3-1-6,-4 0 3,3-5 4,-1 0-22,0-6-24,3 0 3,0-3-38,1-1-19,2-4-60,3-3-53,2-5 14,10-3-274,0-7 15,2 2 21,9-6 43,1-2 20,5-2 16,-3-5 7</inkml:trace>
  <inkml:trace contextRef="#ctx0" brushRef="#br0" timeOffset="54453.3403">4804 4781 658,'-1'-1'315,"0"1"-30,1-1-32,0 1-34,0-2 3,2 0-38,1 1-19,1-1-21,2 0-7,0 0-34,-1 0 12,11-3-21,-3 0 5,1-2-39,-2 3 0,5 0 11,-2-1-21,1 1-16,-3 2 8,-2 0 6,7 0-9,-8 0-22,-10 2 0,8 0 2,-1 0-4,0 0-3,-7 0-8,17 12-11,-13-9-34,0-1-24,1 2 6,-1 0-35,-2 0-39,1-1 10,-3 1-214,2 0-58,-1 2 28,-2-3-21,1-3 25,0 0 33,0 7 5</inkml:trace>
  <inkml:trace contextRef="#ctx0" brushRef="#br0" timeOffset="54773.5692">4764 4911 513,'-1'0'286,"2"2"-62,2-2 0,2 1-5,0-1-31,2 2-35,18-4-10,-13 2-19,3 0-23,6 0 17,3 0-43,0 0 0,1 0 9,1 0-10,-2 0 14,-1 0-35,-3 0 4,1 0 0,18-11 2,-39 11-3,13 0-3,-3 0-21,-1 0 4,-2 0 0,-7 0-7,9 0 4,-9 0-14,7 0 2,-7 0-16,7 0 0,-7 0-6,0 0-42,0 0-62,0 0 10,8 0-317,-10 1-4,1 0 51,0-1-11,-1-2 28,2 2 16,-1-1 4</inkml:trace>
  <inkml:trace contextRef="#ctx0" brushRef="#br0" timeOffset="59000.9633">5405 851 275,'0'-16'218,"26"-10"-38,-18 14 8,-1 0-23,-4-2-8,0 5-33,2 0 9,-1 0-17,0-1 0,-4 9-7,4-8 0,-3 3-10,0 0 12,0 4-19,0-1-17,-1 0-3,1 6-15,-3-2-5,3 3-9,-2 1 6,-2 6 0,-1-1-20,-1 5-6,2-1-1,3 4 5,-3 0 2,-1 2-17,1-2 15,0 0-9,-3 0-1,1 4 0,-3-3 10,2-1-11,1 0-11,-2 0 2,2 1 2,-2-1-1,1 1-2,-1-2 4,-3 3 1,4-4 9,1 1-21,-4 0 14,6-1-23,-4-3-12,0 1-26,2-3-16,2 0-39,2-2 10,0-1-81,1-8-67,0 0-87,0 0 22,0 0-75,1 0 37,-1 0 8</inkml:trace>
  <inkml:trace contextRef="#ctx0" brushRef="#br0" timeOffset="59253.6452">5166 1194 359,'0'1'170,"0"0"-35,0 0-7,0-1-13,9 2 8,3-2-31,3 0 7,-2-1-21,-3 1-11,3 0-1,20-8 2,-14 5 0,1-3-20,-2 2-6,1-1-3,-3 0-6,-1 1-20,-3 1 6,-2 1 0,0-1 7,-5 0-33,0 1 29,-5 1-10,3-1 7,1 2-6,-2-3 6,-1 0-39,-1 3 2,0 0-74,0-7-63,0 7-133,-16-15-43,13 9 11,-1 1-56</inkml:trace>
  <inkml:trace contextRef="#ctx0" brushRef="#br0" timeOffset="59539.3204">5355 780 290,'-14'15'178,"0"0"-34,0 1-34,-5-4-23,4 3-11,1 1-7,-5-4 3,10-1-16,2-4-7,2 4-58,-2-6-146,0 0 10,7-5-229</inkml:trace>
  <inkml:trace contextRef="#ctx0" brushRef="#br0" timeOffset="60631.4402">11161 1905 345,'-3'2'229,"1"-2"-24,-1 0-47,-1 1 7,2 0-26,2-1-15,0 1-8,2-1-7,-2 0-19,0 0-4,0 0-19,38-1-1,-26 1-8,7 0-8,4 0 4,3 0 0,2 0-4,1 0-18,28-10-9,-31 9-9,-4 1-6,-1-2 24,-7 1-19,-4 0 5,-10 1-13,8 0 5,-1 0-1,-7 0-3,7 0-21,-7 0 25,6 4-14,-11-4 3,0 1 7,-10 5-11,-1-1 1,-1-1 17,-3-1-13,-3 3-7,3-2-14,1-1 15,-3-1-8,2 3 12,0-2-2,2 2 16,5-4 6,-3 3-10,6-2-9,2-1-6,3 0 4,1-1 14,1 0-13,3 1 6,-3 0-18,3-1 28,0 0 3,13 1-17,-5-2 13,12 0-7,-11 1 1,7 0 2,2 0 0,2 0-7,19-9 0,-21 8-10,-5 0 24,0-1-7,-5 1-25,-2 1 24,-1-1-3,1 0-7,-3 1 0,1 0 2,-4 0 6,0 0-11,0 0-8,0 3 13,-1-3 7,-3 3-4,2-2-15,-2 1-33,0-1-5,1 1 6,-1-1-102,-1-2-88,1 3-129,1 0 27,-2 0 15,1-1 11</inkml:trace>
  <inkml:trace contextRef="#ctx0" brushRef="#br0" timeOffset="63037.3566">11565 3495 398,'0'0'245,"0"-13"-36,0 13-21,0 0 4,0 0-33,0 0-17,-25-22-5,23 21-22,0-1 0,1 1-19,0 0-10,1 0-4,2 0-9,0-1-1,1 3-20,2-1-3,12-1 12,1-1-14,-11 2-14,8 0 18,5 0-21,0 0-3,3 0 12,-1 0-7,25-6-9,-26 4-10,-4 1 5,-3 1-38,-14 0-1,9 0-8,-1 0 0,0 0-9,-8 0 10,6 0-6,-6 0-16,0 0 31,9 4-19,-12-3 32,-2 0-28,-2 1 8,-10 1 14,-5 1-8,2 2 8,-4-4 7,-2 3-1,0-2-3,-1 1 7,3-1 7,0 1 15,1-1-4,5-2 8,0 0 12,3 0-8,7 2 5,-1-2 1,5 0-5,0-1-4,2 0-5,-2 0 9,8 0-1,-1 0 2,3 0-4,1 0-14,15-2 2,-12 2 13,7 0-21,2 0-35,4 0-20,-1 0-43,2 0 7,19-7-207,-22 7 23,-2-2 21,-4 1 17,-5-2-163,-10 3 43,0 0 3</inkml:trace>
  <inkml:trace contextRef="#ctx0" brushRef="#br0" timeOffset="65227.2463">18157 2746 224,'0'0'209,"0"0"-43,0 0-25,5-9-15,14 8-14,-10 1-18,5 0-12,3 0-24,-1 0 26,-1 0-27,-2 0-31,0 0 28,-4 0-18,-1 0 5,-2 0 16,-6 0-12,9 0-28,-9 0 7,6 0 4,-6 0-15,8-4-8,-9 6 14,-2-2 0,-1 1-12,-1-1-13,-3 2 29,-7 0 14,-4 2-17,2-2-9,4 1-1,1-2-6,2 0-9,0 0 12,4 0 5,-1 0-4,2 0-10,1 0-3,-2 0 10,3-1 24,0 1-11,1-1-11,2 2 0,0-2 10,2 1-18,2-1 18,4 0-3,-1 2-2,13 0-1,3 0-10,0 0-9,1 1-15,1-1-1,-7-1 5,-9-1 0,4 0-109,-1 0-39,-2 0-33,-1 0-41,-3 0-54,1 0-16</inkml:trace>
  <inkml:trace contextRef="#ctx0" brushRef="#br0" timeOffset="73026.7142">3062 7208 693,'0'0'250,"-17"-18"-24,-5-8 10,18 16 2,0 2-26,0 1-4,1 1-18,3-1 9,-2 2-24,1 1 31,-1-2 4,1 2-13,0 0-35,-2 0-3,1 1-32,1-2 6,1 4-12,-1 0-35,1 2 13,0 2-1,2 2 0,3 11-13,-2 5 8,4 3-13,1 2 2,-1 2-21,0-1 2,1 3-5,2 1-4,0 1 0,-2 0-26,0 0 25,0 0-25,1-2-14,-1 0 11,-1-3-24,0-2-16,1 5-41,0-5 7,0-1-17,-2-3-46,0-3-37,-3-5-10,-3-3-23,1-2-23,-1-1-13,0-5 19,0-2-277,0 0 22,-2 1 40,-1-3 4,2-1 25,-1-3 26,-1-8 40,-2 2 7</inkml:trace>
  <inkml:trace contextRef="#ctx0" brushRef="#br0" timeOffset="73316.6945">3270 7204 891,'0'-3'273,"-1"0"-32,1 1-21,-2 1-22,-3 1-24,1 3 20,-7 7-44,-1 2-11,-1 2 34,-3 3-37,2 2-18,-2 2-27,0 3 19,-2 2-27,2 1 30,-6 2-22,0-1 2,-2 1-11,2-2-8,-3 0-31,4-1 8,0-2-3,1 1 9,-1-1-3,1-3-16,3-2-4,1 1-3,-2-3 2,7 1-56,-2-5 1,3-1-68,-1-1-47,6-5-52,2-4 17,3-2-302,4 1 26,3-3 68,8-10-1,-3 1 30,5-3 38,2-1 24,0 0-7</inkml:trace>
  <inkml:trace contextRef="#ctx0" brushRef="#br0" timeOffset="73894.2506">3682 7126 310,'2'-8'308,"0"3"-33,0-1-8,-1 0-37,-1 2-23,2 0 3,-2 0-6,0 1-29,0 0-14,-1 3-9,0-1-5,-1 2-5,-1 1-2,1 2 1,-10 6 3,5 5-25,-1 6-23,0 1-8,-1 3 26,2 1-12,-4 2-13,3 3-9,1 1-4,0 0 7,-2 0-17,0 1-9,2 0-5,1-4-6,3 3-5,-2-4-27,2 1-49,2-2-25,0-2-22,1-4-41,0-13-47,0 4-35,11 9 18,-4-14-282,0-3 33,2-2 32,-1-2 28,0 0-12,17-11 27,-10 0 28,3-1 24</inkml:trace>
  <inkml:trace contextRef="#ctx0" brushRef="#br0" timeOffset="74340.7342">3895 7270 503,'-1'-7'363,"-3"0"-52,4 3-35,0-1-64,-1 4 9,-1-2-21,0 3-17,0 3 3,1-2-44,-2 3-24,0 1-1,-1 9-19,1 1 7,3 1-35,-4 0 20,2 1-31,-1 1-3,3 0 19,-2-2-26,2-9-8,0 6 6,0-2-20,0 0 28,0-1-37,12 6 16,-9-9 19,1-3-53,0 2 37,1-3-47,2-1 39,0 0-36,0-2 6,1 0-3,3 0-23,13-12 20,-9 7-26,-1-3 11,-1-1-13,-5-2 20,2-2 13,0-1-3,0-2-18,-1 3 2,-1-2 29,-1-1-24,-1-2-8,-3 3 22,3 1 8,-4 1-15,0 4 9,3 3 13,-5 6 15,0 0-7,0-6 0,0 6 11,0 0-4,0 0-12,1-8 9,-1 13 5,-3 0-15,1 13 4,7 0 0,-5-8 3,0 6-16,0 4 19,-13 23-23,13-31 7,0 5-56,0 2-14,0 0-31,0 1-42,0-2-30,0-1 16,10 8-255,-5-19-34,0-2 29,2 1 26,9-1 25,-7-4 20,-9 0 21</inkml:trace>
  <inkml:trace contextRef="#ctx0" brushRef="#br0" timeOffset="74740.2434">4311 6929 731,'-1'-4'292,"0"1"-41,1-1-15,1 4-28,2-1-35,0 1-12,2 1-23,14 7 9,0 2-28,0 5-13,-1 1-16,4 0 12,-2 7-37,4 4 18,-3 0-26,-4 6-12,1 1 5,-3 3-12,-2 0 10,-6 1-9,-3 2 2,-3 2-19,-1-22-2,-10 43 20,-1-23 12,-1-2 16,-7 0-18,1-4 0,1 2 27,0-5 10,-4-3-33,0-2 13,1-2-9,-1-2-4,-1-5-32,5-1 26,0 4-25,6-11-10,-4 3 24,2-4-58,7-4-58,1-4-50,5 0-71,1-8 18,1 1-278,9-7 25,1 2 14,7-3 44,3-1 27,2-2 44,4 0-4,9 1-9</inkml:trace>
  <inkml:trace contextRef="#ctx0" brushRef="#br0" timeOffset="75083.803">5180 7559 500,'-2'2'347,"1"-1"-56,-1 0-30,1 0-11,-1 0-31,2-1-15,1 2-21,1-2-35,1 0 0,2 0-39,0 0 17,1 0-42,0 0 21,1 0-27,5 0 7,3 0-18,4 0-2,-1 0-30,3 0 16,0 0-20,-3 0 9,1 0-44,0 0-28,-3 0-40,-3 0-22,0 0-30,-4 0 10,0 0-161,-1 0-135,-8 0 19,7 0 30,-7 0 40,7 0-3,-7 0 8,0 0-1</inkml:trace>
  <inkml:trace contextRef="#ctx0" brushRef="#br0" timeOffset="75290.3536">5245 7678 322,'-11'8'329,"3"-3"-43,3 2-42,-3-4-10,4 2-21,0 0-9,2-2-15,-1 2-22,4-2 9,0 0-27,-1-3-26,0 0-26,21 13 20,-7-9-13,4 0-32,0-3 9,3 1-37,2-2-27,-12 0-69,6 0-66,24-13 9,-21 6-311,0-1 30,-2-1 5,-1-1 23,-2-4 6,-2 4 11,1-4 45</inkml:trace>
  <inkml:trace contextRef="#ctx0" brushRef="#br0" timeOffset="76843.9106">6413 6875 474,'0'0'268,"0"-12"-46,-14 12-27,14 0-7,-19-28-7,17 23-12,1-2 9,1 1-26,1 0 0,-1 6-16,0-5 1,0-8-13,12-10-15,-6 10-17,3-1-17,6 3-1,-4-1 2,2 2 2,2-1-14,-1 4-29,-1 4 11,4-1-10,2 3 4,-19 1-27,12 0 15,1 0 5,14 14 4,-19-6-11,2 1-7,-3 4-14,-5-2 8,4 3 0,-3 3 5,-3-4-1,0-5-19,0 4 4,-16 18 0,12-12 9,-9-2-10,1 3-5,-2 1 16,-2-3-12,2-1 19,-5 1-16,3-1 13,-2-5-21,3 1 17,-2-1-11,2-1 29,2-2-30,2 1 0,3-4-5,0-1 14,5-1-10,-1-1-10,2 0 7,1-1 29,1-1-27,0 0 2,0 0-2,11 1 16,-2-2-17,-2 1 5,18-1 4,-16 1-6,8 0 23,2 0-23,4 0 12,22 11-22,-21-4 6,-5 1-3,-1 0-13,2 3 28,-6 3 14,-2-1-19,-6 0-12,-3-1 14,-3-6 5,0 7-31,-13 18 20,-2-12-8,-1 0 40,-2-2 0,-4-1-14,-1 0 4,-4 0 40,0-1-15,-4-2 7,2-1-5,-1 0 14,3-4-4,-1-1-15,3-2 15,-1-1-5,6-4-5,12 0-5,0 0-105,0 0-72,0-14-67,12-1 16,6 0-285,6-3 36,0-2-10,2 2 14,-1-3 26,1 2 71,3-3 18,2 2-63</inkml:trace>
  <inkml:trace contextRef="#ctx0" brushRef="#br0" timeOffset="77412.9593">7209 6936 427,'-2'-3'275,"-6"-8"-18,0 6-28,0-1-41,1 5 0,0-2-9,-1 5-19,0-2-6,-3 0 0,-20 14-21,10-4-5,5 1 6,3 3 7,-3 1-19,5 1-17,0 2 16,2 0-13,0-2-11,4 0 3,0 4-9,5-12 18,0 6-2,0 1 10,17 17-41,-7-17-7,5-2-7,3 1 3,2-3-16,5-2 3,0-5-5,3 1-79,2-5-75,-16 0-70,8 0 17,4 0 14,29-14-359,-30 7 35,-1 0 66,-5 1 25,3 0 23,-3-3 26,1 1 27,-2 2-11</inkml:trace>
  <inkml:trace contextRef="#ctx0" brushRef="#br0" timeOffset="78125.9812">7502 7301 561,'2'-4'232,"0"2"-5,-2 0-7,2-1-29,-2 1-14,1-1 4,-3 1-22,5 2-41,-2-2 7,-1 1 1,0 0-19,-3 2-19,2 0-5,0 2-14,-3 2 23,2-1-17,-6 9-6,2-1 18,1 3-20,-1 3-13,3-1-11,3-10 2,0 6-14,0 1 3,0 1-6,0 1 8,0-2-22,0-2-7,0-1 13,0-3-3,12 4 18,-6-9-18,-2 0 9,17 1-33,-7-2 20,-14-2 1,13 0 5,18-11 2,-14 3-17,2-1-6,-2-3 6,-2-2-5,-2 2 5,-3-6 0,-2 2 8,2-3-11,-4 2 33,-5 0 4,0 2-13,-1 3 11,0 4 16,0-2-23,-18-11 34,7 13-34,-3 3 17,-1 1-11,-2 4-8,9 0-52,-7 0-29,-2 0-53,-20 14-51,16-9 15,2 0 11,3 3 14,-3-2-347,5-4 32,4-2 59,-7 3 15,9-1 47,-1 0 2,2-1 26,3 2-6</inkml:trace>
  <inkml:trace contextRef="#ctx0" brushRef="#br0" timeOffset="80454.9491">8411 6759 394,'0'0'286,"0"-14"-26,14 14-35,-14 0-30,17-27-7,-17 22 2,1 0-18,0 1-16,0 0-6,-2 1 1,4-3 7,-3 6-20,0 0 1,0 0-22,0 0-8,-13-8 5,8 9 6,-11 8-33,-1 4 18,1 2-27,-2 3-3,-2 4-2,1 2-9,-2 6 33,0 4-10,3 2-46,2 2-8,2 0 13,3 3-6,1-2 12,5-1-6,3-2-30,2-17-2,0 6 18,13 33-7,-2-28-1,5-3-3,2-4-71,4-3-41,5-5-35,1-4-75,3-5 16,0-3-280,-17-3 33,12 0 32,26-11 36,-27 3-11,0-1 9,-3-4 32,-1-1 0,-1 0 24</inkml:trace>
  <inkml:trace contextRef="#ctx0" brushRef="#br0" timeOffset="80771.0742">8838 6871 610,'-2'-4'341,"2"0"-54,0 0-44,0 2-22,0 1-29,0 1 18,0 0 5,0 3-50,2 1-3,-2 0-3,0 4-21,4 10-28,-4-8-7,0 5-3,0 5-20,0 0-17,0 3 33,0 0-40,0 2 2,0-3 5,0 2-56,0-1-22,0-1-44,0-1-48,5 1 12,6 6-203,-6-18-119,6-1 32,-2-5-44,-2-1 25,-7-3 56,15 0 17,14-18-24</inkml:trace>
  <inkml:trace contextRef="#ctx0" brushRef="#br0" timeOffset="81002.6187">9198 6991 557,'0'0'318,"0"0"-38,-1 0-43,1 0-33,1 0-27,1 0-27,2 0-7,0 0-6,1 0-28,1 0-31,2-1-52,11-3-31,-9 4-64,24-8 9,-10 1-300,-2 1 23,1 0-26,-2-1 17,0-2 11</inkml:trace>
  <inkml:trace contextRef="#ctx0" brushRef="#br0" timeOffset="81477.0821">9561 6762 290,'-9'-4'414,"0"3"-81,5-3-51,0 3-40,1 1-14,-2 0-37,3 1 3,-2 3-26,-1 0 18,-3 6-37,3 5-9,1 2-5,0 2 17,0 0-61,2 3 5,0-1 4,2-10 1,0 4-51,0 5 14,14 21-19,-10-23-5,3 0 10,3-3-24,2-1 5,0-1-22,2-2 16,0 3-34,3-10-15,-4-2-7,0 0-9,-1-1 15,-2-1-29,5 0-4,11-15 7,-10 6-24,-3-1-1,5-3 3,-5-1 13,-1-2 2,-1-1 9,-4-2-5,0 1 5,-2-3 5,-1 3 2,-4-2 6,4 2 14,-4 4-6,0 1 4,0 4 24,0 9 5,0-8 14,0 2-24,0 6 12,0-7 13,0 7-13,0 0 3,-10-7 17,9 11-19,-1-1 13,2 3-6,-2 1 10,-1 11-14,1 0-1,2-8 0,0 5-7,0 3 10,0 2-13,12 20-17,-6-21-16,1 1-43,1-4 9,0-1-219,0-4-96,-1-1 26,7-3 24,-7 0-11,-1-4 2,-6-3 7</inkml:trace>
  <inkml:trace contextRef="#ctx0" brushRef="#br0" timeOffset="81897.0833">10046 6609 357,'-4'-3'335,"2"0"-64,0-1-31,1 0-12,1 0-44,1 2-9,1-1-25,0 0-21,2 1-3,2 0-4,2 1-32,-3 1 5,15 3-29,-1 5 17,2-3-19,0 4-16,-2 3 6,1 5-6,-6 0 5,2 2-10,-1 5-8,-3 2 2,-1 1-13,-2 3-7,-5 1 7,1-2-7,-4 3 2,-1-18 7,0 8 1,-14 31-16,5-25-9,-5-1 0,1 0 22,1-5-15,-2 0-10,-3-2-8,1-1-12,1-5-30,1-3-39,-4-3-60,5-6 13,4-1-269,9-1 27,-9 0 26,-8-16-3,9 3 44,2-6-16,0-4 1</inkml:trace>
  <inkml:trace contextRef="#ctx0" brushRef="#br0" timeOffset="82624.7612">10450 6133 468,'0'-7'312,"0"1"-47,0 0-17,0 1-34,0-2-16,4 1-34,-4-1-6,11-12-31,-6 9-10,3 3-16,5-3-7,-6 3-19,5 1 2,-1 2-8,-2 2-2,1 0-24,-4 1 0,0 0-1,-6 1 0,0 0 2,0 0-12,7 0-6,-7 0-5,10 14 1,-10-10 6,-1 2-7,-4 9-14,-4-2 10,2 0-11,-2 1 7,-2-1-13,-2-1 16,1 2-1,-1-3 8,3 1-19,-2-3-5,1 0 23,1-2-18,4-1-6,-1-3 13,4-1 10,-1 1-10,2 0-9,0-1-2,-1 0 17,3-2-16,0 0-1,0 0 5,0 0 19,16 3-10,-9-3-22,1 1 3,12 1 8,1 2-4,2-3 13,-1 1-10,-1 1-11,-4 1 13,1 0 1,0-1 9,-7 2-13,-4-1 0,-1 1 5,-2 0 1,-2-1-12,-2-4 25,0 0-7,-14 22 16,1-9 24,-5-1 6,-5 2-8,1-3-21,-3 2 14,0-3-13,-4-1 22,1 1-7,4 2-10,-2-4 8,1 1-5,-2 0-30,10-2-22,4-5-42,5 0-65,0 0-79,4-1 18,6-3-276,0 1 33,4-2 30,9-4 23,3-1 10,2 4 65,5-6-13,2 7 24</inkml:trace>
  <inkml:trace contextRef="#ctx0" brushRef="#br0" timeOffset="83254.0773">10822 6910 309,'0'0'348,"0"0"-71,0 0-52,0 0-26,0 0-14,0 0-55,0 0-50,0 0-47,0 0-1,0 0-246,0 0-122,0 0 22,0 0 13,0 0 8</inkml:trace>
  <inkml:trace contextRef="#ctx0" brushRef="#br0" timeOffset="83572.9454">11153 6613 421,'2'-5'445,"-1"0"-73,1 1-14,-1 0-48,1 0-12,-2 2-41,0-2-30,3 2-26,-2 2-22,2-2-20,1 4 11,0 1-20,7 8-15,1 1-25,-2 4-21,-1 0-26,3 5 22,-1 0 1,-2 2-14,4-2-16,-3 0-3,2-2-20,0 3-2,-2-4-59,1 2-43,-4-3 1,0-2-21,-1-2-18,-2-2-32,0-4-13,-4-2-6,3 1 15,0-4-120,-2-1-74,2 1-93,-3-2 51,0 0 28,0 0 22,6 0 19,4-11 14,-8 6 4</inkml:trace>
  <inkml:trace contextRef="#ctx0" brushRef="#br0" timeOffset="83808.6021">11404 6692 283,'-2'-6'357,"0"4"-60,0-4-54,0 3-5,-1 0-16,-1 2-2,1 0-13,-2 2-33,2 1 33,-2 2-37,-3 8-26,-1 1-6,0 3 16,-5-1-38,1 4-19,-3 1-8,5 0 11,-7 3-3,3-2-30,-1 3 1,0 0-39,-1-1-21,0-1-33,2-2-55,-1 1-50,0-3-34,9-3 15,-1 3-306,2-11 44,5 0 27,1-7 26,0 0 1,13 5 27,-7-7 8</inkml:trace>
  <inkml:trace contextRef="#ctx0" brushRef="#br0" timeOffset="84258.5407">11656 6907 978,'1'-1'276,"2"1"-31,-3 0-28,0 0 17,0 1-43,0 2 10,0 1-25,-2 0-22,2 4-25,-8 10 45,0 2-55,1 4-14,0-3 19,0 0-41,0-4 1,-1 4 13,2-3-49,2 2 15,1-2-16,0 0-9,3-4 16,0-14-31,0 7 18,0-7 4,12 16-31,-5-14 12,-1 0-29,2-2-1,-1-1 6,2 1 3,20-12-7,-6 7 20,-6-4-35,2-6 21,-4 2-16,3-1-12,-8-2 17,5 1-5,-5-3 11,-1 2-4,-1-3 14,-4 1-3,-3-1-8,-1 12 14,0-1-19,-13-14 42,4 10-47,-4 1 13,0 1-14,-4 3 39,3 1-27,-3 2-6,-3-1-30,0 2-24,0 0-66,2 1-62,2 2 19,2-1-284,3 1 24,3-1 46,-1-1 11,3-1 29,-6-5 17,6 4 12,0 0 10</inkml:trace>
  <inkml:trace contextRef="#ctx0" brushRef="#br0" timeOffset="84919.1635">12255 6739 406,'-3'0'333,"1"0"-51,-1-1-49,0 1-3,2 0-20,-1 0-26,1-2-8,2 1-21,1-1-36,2 1-11,2-1-13,12-5-3,2 2-21,3-2-5,-1 3-2,2-3-8,1 2 9,1 1-21,2-3-6,-1 2-11,-4-1-6,-1 5-12,0-3-11,-3 1-42,-8 0-2,-1 1-39,7-2 2,-10-2-36,2 2 10,-2 0-202,-2 1-69,-1-1 16,-2 3 24,0-1 21,-2-2 8</inkml:trace>
  <inkml:trace contextRef="#ctx0" brushRef="#br0" timeOffset="85208.6874">12498 6491 565,'-4'-1'290,"1"0"-50,0 2-9,0-1-14,-1 1-10,2 3-21,0 1-28,0 3 0,-3 10-16,3 3-3,-2-1-15,3 3 0,-2 1-31,2 3 4,0 0-16,0-2-4,-1 4-16,-2-3-12,4-12 33,0 6-12,0 1-33,0 3-6,-11 17 18,9-23-15,2-2-2,-4 3-7,0-7-4,1-4-36,1 2-27,1-5-13,-1-1-25,0 0-35,0-1-43,2-3 13,-1 1-257,0-1 30,1 0 26,0-1-13,1-2 10,-1 0 18,1 0 7</inkml:trace>
  <inkml:trace contextRef="#ctx0" brushRef="#br0" timeOffset="107738.8027">13659 6356 431,'-16'0'299,"16"0"-29,0 0-35,-14 0 8,-4-27-25,16 25 3,0 0-35,1 0-20,-1-1-11,-1 1-21,3 0-29,-1-2-2,2 2-4,1-2-10,-1 0-22,2 0-4,0-1-5,2 1-3,9-6-14,-3 2 7,1 5-17,6-4 5,-1 2 2,1 3-9,-3 2-16,-6 0 12,4 0 15,17 13-33,-16-5 0,-1 2 8,-2 1-3,-3 2-8,-3 0-9,-1 5 12,-1-4-3,-3-5 12,0 5-27,-13 15 10,3-13-5,-1 2 10,-1-1-5,-2 1-2,1-2 2,-5 0 14,0 0 4,3 0-30,-1-3 4,4 1 20,-3-5-27,2 0 18,5-3-5,0-2-8,2 0 20,-2-2 3,5 0-15,1-2-3,2 0-10,0 0 21,0-3-9,4 1 17,-2 0-21,4-2-3,7-1-6,3 1-15,2-3 14,1 2 2,-1 3-2,1 2-12,-9 0 14,6 0-12,-1 0-5,20 14 8,-21-6 0,-1 2 21,1 1 2,-5 2-18,-2 2 3,-4-2 13,-2-1 20,-1-12-6,0 14 15,-13 19 9,2-14 11,-2-1 10,-4-2-9,-3 0 19,-2-1 4,1-1-6,-2-1 3,0 0-20,2-5 2,4-2-18,-7-1 18,9-1-17,1-4-26,14 0-41,-9 0 1,-14-12-57,14 5-58,6-2 13,3 0-316,2 2 18,-2-1 37,10-17 17,1 6 23,1 0 28,3 1 20,5 1-1</inkml:trace>
  <inkml:trace contextRef="#ctx0" brushRef="#br0" timeOffset="108282.3028">14345 6347 323,'-1'-4'290,"-1"1"-15,0 1-48,-1-1-24,0 1-21,-3 2-7,0 0-2,0 1-12,-11 3-30,3 3 23,-5 2-4,3 4-25,-3 1 6,0 2-20,3 2-4,2 2 38,0 1-25,2 2-8,-1 0 1,2-2-12,0 4-15,1-2-35,2 3 6,3-2 15,1-2-10,3 0-33,1-12-3,0 4-3,15 15 31,-2-20-4,1 0-9,4-2-37,-2-1-16,2-4-46,-11-2-13,3 0-19,4 0-13,-1 0-21,-1 0-43,8-12 15,-13 8-175,0 1-104,-1-1 31,-3 3 24,1-2 26,0 0 23,-1 0 15,-1-1 7</inkml:trace>
  <inkml:trace contextRef="#ctx0" brushRef="#br0" timeOffset="110108.9072">14325 6359 251,'0'0'288,"0"0"-40,0-13-23,0 13-34,0 0-13,0 0-5,0 0-37,0 0 1,0 0 8,0 0-2,-4-17-37,-1 19-14,0 0 3,-8 7-3,-1-1 0,2 1 14,-4 0-21,3 2 23,-1 1-21,2 6-9,-1-2 1,2 1-7,-1 1-5,1 1-21,3 4 0,1-2 10,0-1-5,2 1-13,3-1 9,2-1-30,0-11 25,0 6-15,0 2-11,16 16 22,-8-16-30,0-5 21,2 0-3,6-2-26,-7-1 28,5-3-19,1 0 3,-3-3-24,-1 0-1,-1-1-6,1-1-7,10 2-13,-10-2 15,-11 0-25,8 0-1,-2 0-13,-6 0-13,8 0 0,-8 0-32,0 0-37,7 0 0,-7 0 15,9-6-137,-9 6 24,-1 0 18,1 0 20,-2 0 17,0 1-149,0-1 31,0 1-14,-1-1 41</inkml:trace>
  <inkml:trace contextRef="#ctx0" brushRef="#br0" timeOffset="110786.3425">14707 6678 455,'-1'-1'311,"0"0"-51,1 0-28,1-1-16,-1 1-22,-1 0 0,1 0-25,0 1-20,0 0-16,1 0-18,-1 1-12,0 0 0,0 2-15,1-1 16,-1 1-1,2 2 4,-2 1-10,2 2 21,0 11-40,2 1 30,-4-11-53,0 6-9,0 4 36,0 1-17,0 0-16,0 0 26,0 0-33,0 0 4,0-1-7,0-2-34,0-1 49,0-2-19,0-2-18,0-3-3,0 0-21,0-2 33,0-7-13,0 7 22,0-7-50,0 8 23,0-8-30,0 0-26,0 7-23,0-7-42,0 7-35,1-7 14,-2-3-230,2 0-84,0-1 36,-2 0 32,1 0 14,-2-2 11,1 0 15,1-1 69,0-4-60</inkml:trace>
  <inkml:trace contextRef="#ctx0" brushRef="#br0" timeOffset="111456.7802">15650 6167 480,'1'-6'304,"0"2"-21,-1-3-37,0 3 3,-2 0-37,0 0-12,-1 1-16,-2 1-5,1 1 11,-3 0-50,-12 3 31,11-2-27,-15 12-10,9-4-15,-2 6-12,1 2-12,0 4-10,2 0-8,-2 3-9,5 2 12,-2 1-8,3 2 13,2 1-8,0 0 9,0-2-10,2 4-6,2-4-8,1 1-67,1-1 3,1-16-20,0 5-28,12 18-3,-3-19-28,4-3-20,2-3-16,0-2-29,0-6-52,-6-1 18,4 0-202,24-11-63,-19 2 56,1-2 3,0-3 40,-1-2 41,0-3 14,-2-1-46</inkml:trace>
  <inkml:trace contextRef="#ctx0" brushRef="#br0" timeOffset="111692.5086">15799 6213 254,'0'-4'450,"1"-3"-85,-1 2-34,0 1-54,-1 2-36,2-1-8,0 1-6,1 4-27,0 0 15,1 2-31,4 11-22,-1 3-10,0 0-16,-1 4-16,0-1-15,1 4-10,-3 0-27,2 2-28,-1-1-58,-1-2-15,-1 1-31,4-4-46,2-1-15,-6-3-11,3 0 12,-1-12-181,1 2-129,-1-3 31,2-1 1,-6-3 27,0 0 74,23-13-17,-10 1 23</inkml:trace>
  <inkml:trace contextRef="#ctx0" brushRef="#br0" timeOffset="111878.855">16027 6331 473,'-4'-4'374,"1"3"-62,1-2-40,0 1-30,1-1-44,1 2-10,3-3-22,2 1-33,11-7-54,-2 3-48,6-3-61,1 1 4,-3 0-326,9-3-20,-1 2 38,0 0 26,-2 0 18,-1-2-7</inkml:trace>
  <inkml:trace contextRef="#ctx0" brushRef="#br0" timeOffset="112316.9505">16401 6084 526,'-3'0'365,"0"1"-68,0 0-28,0 2-5,1 0-45,-2 1 8,2 0-61,0 2-9,2-1-15,-1 2 3,0 0-40,1 2-16,0 4-2,0 2-5,0 1-23,12 15 12,-11-19-33,7 1 9,-3-1-28,3 1-12,-3-5-8,1-1-3,0-3 3,-2 1-21,1-3 7,1-2-4,0 1-2,-1 1-13,-5-2 13,8 0-6,2 0 14,15-17-16,-14 7 8,1-4 24,-3 1-21,1-3 21,-2 0-21,-2 0 3,-1-2 19,3 2 11,-4 0 0,-2 5 3,-1 2 31,2 3 5,-1 0-1,1 2-15,-3 0-12,0 2 14,0 2-14,0 0 25,0 0 9,0 0-30,6 15 3,-4-8-21,1 10 17,-1 0 8,1 4-36,-1 0-3,2 2-16,-1-4-22,3 1-12,0-3-27,-2 3-21,4-4-10,-5-5-32,7 0 13,-4-4-234,1-2-60,1-3 64,0-2 7,1 0 2,1 0 19,14-14 9</inkml:trace>
  <inkml:trace contextRef="#ctx0" brushRef="#br0" timeOffset="112668.1869">16904 5870 323,'-1'-3'369,"0"0"-43,2 0-68,1 1-44,1-2-20,3 3-20,2 0-4,11 3-11,-9-2-26,23 12-13,-12-1-5,1 2-17,-1 4-27,1 2-8,-2 3 10,-1 0-18,-5 3 4,1 1-7,-2 2-5,-4 0-12,0-1-8,-6 3 25,-3 3-6,0-17-9,0 5 5,-17 28 0,8-22-10,0-4-2,-6 1-2,5 0 3,-4-5-11,3 1-12,-6-5-26,6-3-29,0-3-40,-2-2-61,6-7 14,0 0 12,-5-11 12,6-3-297,4-3 40,1-4-8,1 10 42,0-9 42,0-4-6,14-29-9</inkml:trace>
  <inkml:trace contextRef="#ctx0" brushRef="#br0" timeOffset="113074.5485">17415 5381 293,'-8'-11'429,"5"0"-73,1 1-41,-2 2-38,4 1-52,0 7-9,0-7-26,0 7-2,20-21-42,-7 12-19,3-1-10,-1 4-21,9-1-3,-3 4-34,-1 3 8,-10 0-16,4 0-21,2 0-10,13 16-30,-18-11-3,1 3 5,-7 1 7,0-1-5,-2 0-16,-1-1 8,-2-7 7,0 12 13,0 1-2,-19 16 24,10-13-23,-3 2 18,-1-1 21,1-1 7,-3 1 17,-3-5-13,-2 5 14,1-1 4,1-2 2,2 0-15,1-2 11,3-2-9,2-1 5,4-2 4,1-4 1,1 1-11,3-1-9,1-3 11,0 0-44,11 3 20,8-5-6,-6 2-3,6 0-99,32-10-68,-23 3-106,2 2 23,0-1 19,1-1-294,0 0 34,0-4 34,-3 6 27,1-5 51,-2 1 19,3 3 5,-4-5 31</inkml:trace>
  <inkml:trace contextRef="#ctx0" brushRef="#br0" timeOffset="113722.5633">18281 5945 455,'0'-2'446,"0"0"-59,1-1-61,-2 3-33,1 0-14,-2 1-38,0 2-32,-3 0-39,3 2-19,-1 0 30,-1 12-20,0 2-62,2-2-9,1 3-11,1-13 5,0 5-28,0 2-6,11 18-6,-5-18-4,3 1-3,4-2-18,-5-2-7,3-3 13,2-1-54,-1-2-2,3-1 5,-5-2-2,3-1-1,-3-1-11,-10 0-8,14 0 6,11-14-3,-11 5 0,-1-3 1,-3-2-1,1-1 2,-2-3 9,-1 0 2,0-2 3,-1 0-6,-1-2 10,-1 0 1,1 4 14,-1 1 6,0 1 29,-3 3-5,1 5 30,-2 0-8,1 2 31,-1 0-16,0 2-14,-1 2 7,1 2 9,-1 0-19,0 0-6,0 0-1,5 11-19,-1 5 6,0 1 20,-2 1-21,3 0 7,-1-1-30,-1-1 2,5 1-38,-3-2-9,0-1-25,-3-1-6,2-4-49,2 4-30,0-6-17,-3-5 16,2 3-295,-1-5 72,-4 0 1,0 0 29,18-15 44,-8 3-18,0-3 38</inkml:trace>
  <inkml:trace contextRef="#ctx0" brushRef="#br0" timeOffset="113964.7141">18731 5299 452,'-4'-4'384,"1"0"-67,1 3-21,-1 2 5,0 1-57,1 2 3,-3 11-29,0 2-24,2 6 9,0 2-21,-2 4-21,4 2-18,1-16-89,0 9-36,0 3-46,0 4 2,0 1-55,0 0-50,0 0 10,15 33-301,-9-35 11,3-2 46,0 0 5,2-5 26,1 1 16,3-5 38</inkml:trace>
  <inkml:trace contextRef="#ctx0" brushRef="#br0" timeOffset="114272.4955">19400 5852 1095,'0'-3'381,"2"0"-50,1 2-45,0-2-61,2 3 3,2 0-44,11 6-20,0 2 18,2 3-36,-4 0-15,2 2-13,-1 1-15,-1 2-44,0-2-46,2 3-19,-4-2-32,-2-2-36,-1 0-20,0-2-12,-5 0-39,3 1 12,-1-5-182,-4-2-115,-1-2 31,0 0 49,1-3 12,-4 0-1,0 0 49</inkml:trace>
  <inkml:trace contextRef="#ctx0" brushRef="#br0" timeOffset="114508.1823">19681 5784 874,'-3'-2'350,"-1"4"-41,0 0-39,-7 8-15,1 0-8,-5 4-30,1 4-26,3 0-22,-3 4-19,4 0-29,-4 2-2,-3-1 0,2 2-9,-2-2-58,2 2-50,0-2-19,0-1-40,2-3-22,-1 1-37,4-1 11,4-4-194,2-4-114,3-6 2,1-5 54,0 0 27,8 4 26,7-9 16,3-3 9</inkml:trace>
  <inkml:trace contextRef="#ctx0" brushRef="#br0" timeOffset="114716.5362">19920 5931 220,'4'-1'495,"0"2"-116,-1 0-34,-1 2-45,0 1 9,-2 2-27,6 11-32,-5-2-31,-1-6-42,0 5-11,0 6-16,-11 24-60,8-19-93,-5-1-50,-2-1-62,-1 1 10,-1 1 11,-2-1 8,-1 0-345,-4 3 44,-2 1 29,-4 2 15,0 2 15,-7-5 62,-3 4-17</inkml:trace>
  <inkml:trace contextRef="#ctx0" brushRef="#br0" timeOffset="115850.9155">13449 7684 551,'-14'0'304,"14"0"-45,0-13-34,0 13-8,-17-25-13,19 20-24,0 0-33,2 0-11,6-6-12,1 2-6,-4 1-9,4 1-13,6 1-29,0 2 15,-3 4-12,-2 0-5,-3 0-13,1 0 5,12 15-14,-11-8-7,-6 2-8,3 3 7,-3-2-9,-2-2-2,0 1 2,-3 0-15,0 0-2,0 5-1,-17 15 0,8-10 13,-1-1 2,-2-3-14,-2 1-4,-2 0-6,2-3 22,-1 1-23,0 0 0,1-2-5,1-3 15,2 0-4,1-2 12,4-1-20,1-2 12,0 0 7,1-1-27,2-1 29,-2-1-24,4 2 13,0-3-8,0 0 10,0 0-1,11 2-18,-5-2 9,14 0 16,3 5-20,0-3 19,1 1-1,1 2-13,-1 1-12,-6 1 15,4 1-9,-4 3-4,-3 0 27,-5-1-18,0 3 9,-2 2 2,-6-1 0,-1-1 15,-1-4 18,0 2 4,-20 21 0,8-16 9,-5 3 23,0-4-9,-3 2-7,-4-2-16,3-2-4,-3 1 34,0-3 3,-3-4-17,2 2-10,1-3 8,2-3-8,13-3-14,-6 0-4,3 0-66,-10-11-38,13 1-49,5-1-68,9-4-49,1-3 21,5-2-249,5 0 6,0 2 53,3 0 46,4 1 9,2-1 23,-1 2 19,7 6 23</inkml:trace>
  <inkml:trace contextRef="#ctx0" brushRef="#br0" timeOffset="116443.3793">12329 8157 869,'-1'-1'281,"0"1"-24,0 0-18,1 1-11,1-1-31,-1 0-17,2 2-12,2 0-33,1 0 0,1-2-15,8 6-12,2-3-20,5-1 15,-1-2-17,-8 0-20,5 0 8,5 0-18,25-11-26,-19 7-38,-1-1-45,-2-3-28,0-2-20,0 1-10,2 2 10,-10-3-145,1-3-110,-6 6-20,0-1 6,-4 5 24,-3-1 20,-1 0 13,-2 2 52</inkml:trace>
  <inkml:trace contextRef="#ctx0" brushRef="#br0" timeOffset="116673.2061">12574 7969 494,'-10'0'375,"2"-3"-26,1 3-61,0 4-5,2-2-1,-3 7-34,0 4 25,1 4-26,4 3-41,-1 3-2,0 5-29,3 1-11,1 5-34,0-3-2,0-14-20,0 10-47,10 35-6,-3-27-54,2-1-46,-4-1-39,9-4-2,-3-3-59,7-4 15,6-3-335,1-3 5,0-8 43,7-2 31,-16-6 48,9 0-17,35-21 59,-24 4-12</inkml:trace>
  <inkml:trace contextRef="#ctx0" brushRef="#br0" timeOffset="117236.8339">14732 7658 835,'-10'-4'358,"-1"3"-59,-1 1-17,-5 1-22,8-1-40,-17 15-16,7-6 1,-1 5-23,3 1-19,0 2 22,3 1-10,-1 3-38,2-1-6,2 3-18,-2-1-2,5 4-10,0-1-11,1 3-28,3 1-3,3-2-8,1-16-3,0 7-5,0 1-84,20 21-22,-6-22-52,2-6-32,4-3-24,1-2 15,6-4-230,-11-3-61,7 0 10,4 0 61,31-15 19,-32 8-3,2-5 83,0 3-42,-3 1 11</inkml:trace>
  <inkml:trace contextRef="#ctx0" brushRef="#br0" timeOffset="117632.9975">14961 7954 605,'-4'-2'362,"0"0"-55,1 0-20,-1 0-48,2-2-32,0 1-19,1 0-7,1-1-24,2 0-27,0 0-31,2 2 12,0 0-10,0-3-15,2 2-30,7-3-14,4-2-3,-6 5 13,-1-2-14,-1 4-13,-1 1-17,-1-3 21,-7 3-27,0 0 9,8 0 5,-8 0-18,15 13-4,-13-8 2,0 1-5,-1-1 11,-3 13-17,2-9 24,0 1 18,-14 18-27,8-10 17,-6-1-6,-1 1 22,1-2-2,-1 1-9,4-3 29,-6 1-18,2-3 13,0 1 18,5-6-17,-3 2 6,5 1-2,2-7 11,0 2-25,2-2-6,1-1-2,1-2-9,0 0 9,14 0-20,4-2-17,3-2-3,3-3-24,3-1-32,-1-3-58,1 3-69,-4-3 14,3-3-254,2 1 3,-2-1 33,-4 3-4,1-5 24,-4 2 46,2-1 9,0-1 46</inkml:trace>
  <inkml:trace contextRef="#ctx0" brushRef="#br0" timeOffset="118438.9875">16016 7357 215,'0'-12'346,"0"12"-45,0-13-5,26-5-49,-27 13-42,0 3-7,-1-1-21,-1 3-18,-2 0 38,-2 2-36,-7 6 5,-2 6-23,0 6-14,-1-1-14,1 7-13,-1 2 61,-1 4-42,-1 1 23,3 3-11,-1 3-28,2 0-10,0 1-3,2-2-44,2 1 23,3-2-4,4 1 5,2-5-39,2-15 14,0 6-15,23 29-18,-5-27-2,7-5-64,3-6-75,-3-3-32,5-4-76,4-6 20,1-2 21,-17 0 16,33-11-234,-22-1-9,0 1 44,-3-3 5,-1 3 56,-2-7 19,-2 2 12,0-5-45</inkml:trace>
  <inkml:trace contextRef="#ctx0" brushRef="#br0" timeOffset="118730.8384">16375 7493 212,'-3'-2'461,"1"0"-87,0-1-38,0 3-31,0-1-68,0-1 18,2 5-37,0 0-25,0 0-22,2 4-18,0 10-1,-2-8-17,0 6-1,0 4-9,0 3-13,7 23-73,-7-18-48,2-2-18,0 0-31,1-4-37,1-1-24,2-4-17,1-2-25,3-4 14,1-2-252,-1-3-18,1-4 44,-2-1 31,-1 0 38,17-10-11,-8 0 17</inkml:trace>
  <inkml:trace contextRef="#ctx0" brushRef="#br0" timeOffset="118904.4944">16637 7595 483,'-3'-3'391,"2"2"-54,-1-2-28,2 1-79,0-2-10,1 0-43,3 1-21,0 0-44,17-7-25,-4 2-57,2-1-47,5-2-75,2 2 9,-1 0-302,-3-1 37,4-1 3,0 1 64,0 0 16,-4 1 7</inkml:trace>
  <inkml:trace contextRef="#ctx0" brushRef="#br0" timeOffset="119316.3544">17014 7353 386,'-6'-1'424,"2"0"-65,1 1-53,-2 2-43,1-1-44,2 2 3,-2 2-27,1-1-29,-4 12-15,3-1-27,4-6 2,0 3-32,0 4 9,0 2 4,0 0-27,0-2-4,12 20-38,-6-18-13,-3 0-33,1-6 3,7 0-6,-4-4-4,5 1-14,-2-5 0,6 0 4,-4 0-9,1-4-10,-13 0-6,13 0 8,17-15-9,-17 5-1,-1-2 25,1-2-2,-2-3-21,2-1 20,-2-1 16,-1-1-1,0 2 11,0 1 37,-1-1 14,0 3 8,-4 1 13,0 3 23,-3 1-25,3 5 16,-3 3-12,-1 0-15,-1 2 5,0 0-24,0 0-5,6 11 32,-2 6 0,-3-4-49,1 6 14,0 0-23,0 3-29,3-1-29,-3 1-15,2-1-26,0-2-44,3-1 13,0-3-188,0 0 25,0-7 24,-1-2 21,1-4 19,1 0-117,0-2 1,-8 0 14,12 0 16,17-18 50</inkml:trace>
  <inkml:trace contextRef="#ctx0" brushRef="#br0" timeOffset="119665.2198">17485 7065 638,'-8'-6'397,"-2"-2"-54,6 3-41,4-2-43,2 3-40,3 0-31,3 2-11,12 2-29,3-1 2,-8 1-11,25 11-19,-9 0-11,2 3 14,1 4-53,0 4 7,0 2 4,-5 4 3,3 1-26,-2 3-11,-5 1 1,-1 0-18,-8 5-6,-1-1-6,-6 0 17,-4 1-20,-3-1-11,-2-21 31,0 12-19,-17 33-4,2-28-16,-2 0 5,-3-3 15,-2-1 14,-1-5-36,-4-2-2,3-1-14,0-4-25,2-2-16,0-6-66,5-1 11,2-7-282,15-1-57,-9 0 40,-1-14 66,11 4-14,6-11 26,4-2 19,4 0 25,3 3 17</inkml:trace>
  <inkml:trace contextRef="#ctx0" brushRef="#br0" timeOffset="119799.9864">18202 7582 442,'4'1'405,"0"2"-83,1-3-91,-4 0-64,1 0-85,2 0-8,-2 0-340,0 0-61,1-3 16,0-1 9,1 1 0</inkml:trace>
  <inkml:trace contextRef="#ctx0" brushRef="#br0" timeOffset="120489.297">18600 7291 571,'-2'-3'414,"-1"-2"-64,1 1-44,1 1-34,0 2-59,0 0 29,0 3-27,-1 2-25,2 0 9,-1 3-20,1 12-20,0 3-16,0-13-16,0 8-8,0 2-1,0 1-12,12 21-57,-7-21-14,1-2-10,4 1-6,0-3-4,-5-2 34,8 0-5,-2-4-42,3-1-37,-1-3 2,4-2-9,-2-4 1,-15 0-8,10 0-13,4 0 12,11-17-21,-14 5 20,-1-3-8,0 0 20,-1-4-16,2-3 6,-3 1 8,1-2 10,-3-2 7,0-2 3,-2 2-3,1 2 18,-2 2 12,0 4 38,3 2-6,-6 5 28,1 1-15,1 4-13,0 0 24,0 2-10,-2 3-26,0 0-3,3 11-3,2 3 9,-2 3 22,1 0-34,2 3 12,-4 1-11,4-2-13,-3 3-24,3-6-24,-1 1-21,1-1 6,1 2-39,-1-4-8,1-1-45,-3-6-18,4-3 15,-2-1-255,-1-2-8,-5-1 27,0 0 24,21-12 50,-10 0 17,-1-4 10</inkml:trace>
  <inkml:trace contextRef="#ctx0" brushRef="#br0" timeOffset="120864.9861">19133 6821 855,'-3'-10'291,"0"2"-59,3 0-20,-2 2-18,2 0-28,2 0-13,1 1-15,-3 5-15,8-7-9,-3 4-29,0 0-8,1 1-3,1 2 13,1 1-34,-1 0 18,1-1-17,17 11-16,-16-5-26,3 4 27,-5-3-10,-4 0-17,-1 0 8,-2 0-9,0-7 5,0 6 5,0 6 7,-19 12-8,8-12 15,0 1 1,-3-3 9,2 2 7,-1 2 5,5-6-17,-3 0-7,2-2 5,2 0 24,2-3-36,2 1-10,0-2 16,2 3 24,1-4-9,0-1-33,0 0-21,12 7 21,6-6-35,0 4-35,2-1-32,5 1-36,0-2-40,1 3 13,4-1-311,3 2 31,-2-1 30,1-2 52,0 1 25,3-1 25,-2 3-27,0 0-9</inkml:trace>
  <inkml:trace contextRef="#ctx0" brushRef="#br0" timeOffset="121095.3683">19735 7168 357,'-4'0'449,"1"0"-118,1 0-33,1 0-41,1 3-36,2-2-49,1 1 7,2-1-24,1 3-22,10 7-10,1 1-22,0 1-12,3 3-30,-2-2-28,0-1-24,-1 1-39,-2-1-42,2 0-38,-2 2 10,-2-4-197,-2-4-67,-2 0 3,-4 0 52,0-3 24,1-1 11,-3-1 0</inkml:trace>
  <inkml:trace contextRef="#ctx0" brushRef="#br0" timeOffset="121326.648">19950 7143 513,'-7'-2'383,"4"1"-41,-4 1-24,2 1-13,-1 1-26,-6 6-35,0 0-27,-2 7-1,3 4-20,1-2-26,-1 5-26,-2 2-6,3-1-16,-2 4-52,1-4-47,0 4 0,1 0-63,2 0-30,2 2-49,-2-4-46,8-4 17,0-11-268,0 2 6,13 12 4,-4-16 34,2-6 43,-2-2-8,4 0 17</inkml:trace>
  <inkml:trace contextRef="#ctx0" brushRef="#br0" timeOffset="121695.2714">20219 7415 907,'-1'-5'383,"1"2"-72,1-2-39,1 2-30,-1-2-35,2 2-31,1 0-16,1 0-23,1-1-21,2 4-15,-1-1-49,-2-1-10,2 3-39,-7-1-6,11 0-2,11 17-2,-14-10 7,-3 3-3,-3-3-4,-2-7 20,0 14-13,0 3 24,-14 17-11,4-15-5,-2-3 18,1 2 12,2-2-6,-4 0-1,3-3 14,3 2-11,-3-5 11,0 2-18,4-4 7,4-2-4,0 0 0,-1-2 8,0-1-1,1 1 7,2-4-20,0 0 20,0 0-21,13 2-9,7-6-20,-1-4-41,7-1-35,1-1-32,-3 1 9,-1-5-297,0-2-24,3 0 13,2 0 26,-2-4 25,7 0 24,5-1 22,-4 1 35</inkml:trace>
  <inkml:trace contextRef="#ctx0" brushRef="#br0" timeOffset="121900.9252">20990 7249 380,'-3'-2'359,"1"2"-67,-1 2-43,6-4-10,-1 2-51,0 2-34,4-2 4,1-2-33,14 4-10,-10-2-63,7 0-54,6 0-48,1 0 4,0 0-270,24-11-37,-25 8 23,-3-1 44,-3-1-22</inkml:trace>
  <inkml:trace contextRef="#ctx0" brushRef="#br0" timeOffset="122147.5993">21092 7104 858,'-4'0'345,"-1"3"-53,2-1 21,-1 4-36,-3 8-23,-1 0-31,3 7-25,1-3-22,2 2-19,-3 3-19,3 2 6,1 0-17,0 1-80,1 0-29,-1-2-45,-1 4-59,2-1-65,0-5 13,-2-2-272,2-10-8,0 2 48,0-3 24,0 0-16,12 2 71,-10-8 35,2-3 9</inkml:trace>
  <inkml:trace contextRef="#ctx0" brushRef="#br0" timeOffset="123235.0315">21905 7127 835,'-6'-9'340,"3"0"-12,1 4-23,-2 0-39,1-1 7,1 4-33,0 0-54,0 1-22,2-1 15,-2 1-18,-1 1-18,0 1-4,1 1-19,-2 1-3,0 2-36,1-2 19,1 1-13,-7 8 0,2-1-35,3-3 26,1-2-17,-1 0-3,2-2-6,-2 0-3,4-1-4,-3 0-1,1 0 9,0 0-22,2-1 9,-3 2-9,3-2-3,-2-1-3,2 2 28,-2-2-23,2 1-1,-2-1 0,2 0-3,-1 0-5,1-1-13,0 0 23,0 0-8,0 0-14,0 0-5,0 0-8,-4-12 14,4 8-13,0 2 1,0-3 7,0 1-12,0 1 4,0-1 0,0 3 3,0-2 0,0-1 14,0 2 5,0-2-26,-2 3 7,2-1-1,0-2-2,0 0-1,0 4 8,0 0-12,0 0 12,0-8-14,0 8 11,0-8 8,0 2-9,0 6-11,11-15 10,-4 2-11,0 2 16,1 1-18,3-2 15,-3 5-19,3 5 14,0-6 2,3 0 2,-1 3-15,3 0 13,-1 1-4,1 2 13,-11 2-3,8 0-15,3 0 1,2 0-24,14 16-7,-17-7 4,-6 3-23,7-3 0,-10 0-25,-1 6 10,1-7 14,-3 1 7,0 0 7,-3-9 7,0 11 30,-14 16-13,5-12-17,-2 0 23,-5-1-32,3 1 21,-3-1-1,-3-2-11,0 0 9,0-3 17,0-1-10,-2 1 18,3 0 2,1-4 18,4 3-45,5 0 45,-1-6-20,5-1 13,-2 1-25,4-1-5,2-1 10,0 0 16,0 1-30,4-1 12,4 0 16,-1 0-27,13 0 2,-9 0 16,5 0 0,2 0-19,5 0-9,28 12 3,-25-6 19,-3 2-9,-2 2 4,-2-1-5,-2 2 8,1 1 8,-9 0-18,-3 1 19,1 1 7,-5-2 2,0-2 1,-2-2 55,-11 14-30,0-5 11,-7-2 8,0 0-5,0-2-3,-3 0-6,2-1-3,-4 0 5,-1-1 3,1-2-8,-1-2-31,3-3 19,0 0-48,6-4-19,6 0-26,-2 0-33,-10-16-72,17 4 16,4 3-282,0 1-5,18-15 46,-4 4 25,1 1 35,5-1-11,1 3 47,1-2 2</inkml:trace>
  <inkml:trace contextRef="#ctx0" brushRef="#br0" timeOffset="123527.7963">22725 7081 229,'0'-3'376,"0"-1"-30,0 4-49,-2 0 14,0-2-25,-1 2-44,-1 2 6,0-1-52,-10 7 2,5 2-22,-7 0-21,3 4-16,-1 3-31,1-2-12,0 2 26,-1 5-17,3-1-9,-1 1-12,1 3-12,3-2-12,3-3-4,0 2-59,3-4-33,2 5-3,0-14-9,22 15-26,-11-12-40,5-1-52,7-2 16,-1-4-252,5-4 31,-13-1 27,8 0-22,3 0-14,27-13 55,-23 7 18,-4-2 36</inkml:trace>
  <inkml:trace contextRef="#ctx0" brushRef="#br0" timeOffset="124037.104">22954 7293 892,'-11'-10'322,"5"5"-21,-1-1-58,7 1-3,-4 2-10,1-2-38,2 3-23,-1-1-18,2 0-26,3 1-34,-2-2 5,-1 4-12,10-5-6,-5 3-6,10-3-24,-3 3-2,-4-1-10,-1 3 2,-7 0-41,9 0 21,-9 0-5,7 0-17,-7 0 0,15 10 5,-11-7 2,-2 2-5,0-2 6,-2 1 2,-2 2-7,0 1 28,2-1-41,-12 16 20,3-8 15,-3-4-5,1 3-30,0-3 17,-1 0-14,1-2 3,1 1 1,0-3 7,10-3 27,-4 1-18,-1-2-15,3 1 10,0-1 0,-2-1 3,4-1-3,2 1-3,-4 0 8,2-1-5,4 1-4,0 2 7,3-2-24,0 2 10,9 0-21,2 1 0,1 1-1,2-1 18,-3-1-26,0 3 8,2 1-2,-5-4 26,0 3-5,-2 2-12,-2-3 16,-4 0-12,-2 0 0,-3-1 23,0 3 19,-2-3 7,0-4-6,0 0 27,-16 21-19,3-12-6,-6 2 7,2-1-9,-4-3 28,2 0-3,-4-1-26,2 1-13,-2-4-15,4 0-34,13-3-49,-6 0-50,1 0 14,-8-13-276,15 4-3,0-6 31,4 8 3,0-7 16,20-19 14,-9 11 35,4 2 12</inkml:trace>
  <inkml:trace contextRef="#ctx0" brushRef="#br0" timeOffset="124208.7229">23457 7149 563,'0'-3'358,"2"3"-76,-2-3-52,1 2-57,-1 1-54,0 0-61,0-1-50,2 3-1,-2-4-294,0 2-63,2-1 54,0-1-4,0 0-21</inkml:trace>
  <inkml:trace contextRef="#ctx0" brushRef="#br0" timeOffset="124719.7699">23642 6883 312,'-1'-5'400,"-1"3"-67,0-1-28,1 3-48,-5 0 8,4 0-46,1 2-39,-2 1-24,1 2-15,-1 1 20,3 0-23,0 0-19,0 13-18,0-9 8,0 4-22,0 2-34,0 2 12,0 2-19,0-1-19,8 20-15,-5-23 13,5 0-13,-4-6-12,6 1 20,1 4-3,-3-9-8,3-2 3,-5-2-23,-1 1 16,5-2-6,-2-1-29,-8 0 18,9 0 1,13-11 5,-7 3-23,-5-2 3,3-2-11,0-1 15,-3-1 12,-1-2 6,2 0-8,-1 0-8,-1-2 6,-3 2 23,3 0 14,-2 2 5,-1 5-3,-2-2 7,-3 6 33,4 1-3,-3-2-27,0 2-15,-1 1 2,0 1 12,0 1-8,-1 1 9,0 3-9,1 1-11,-2 1 1,1 2 13,2 12-31,-2-9 54,0 5-39,0 3 15,0 2-12,0-1-24,0 2-21,0-2-2,7 0-18,4 16-33,-4-19-6,0-5-10,-4-2-29,4-3-53,0-3 17,1 0-256,-3-3 12,2 0 40,-7 0 13,9 0 42,12-18-4,-10 6 34,1-1 15</inkml:trace>
  <inkml:trace contextRef="#ctx0" brushRef="#br0" timeOffset="125271.8563">24014 6373 307,'-3'-5'380,"2"2"-51,-1-2-57,0 1-4,2 0-21,-2 1-53,4 0-12,0-1-21,1 1-25,1-2-19,9-3 25,-4 2-33,6 2-13,3-1-6,-2 4-6,0 1-25,-4 0-13,-4 0-8,6 0-5,11 10 11,-12-5-12,-3 3 1,-4-3 1,-1 2-8,-2-2-9,-1 3-5,-1-1 22,-1-1-16,0-6-15,0 10 2,0 1 2,-17 13 5,7-9 17,-3-5-33,-1-1 25,1 0-13,-3 0-15,-4-2 22,4 1 7,1-3-16,4-3 8,1 1-19,2-1 17,0-1-11,2 1 22,1-1 19,-1-1 4,3 1-13,3-1-13,0 0-24,0 0 30,-8 0 2,11-1-12,0 1 0,1-1-18,2 2 1,1-1-22,0 0-6,15 1-2,-11-1 1,4 0 25,20 8-35,-17-5 33,-2 1-11,-2-1 17,-4 0-35,-3-1 13,-3 0 4,2 1-5,-3 1 2,-2 0 11,-1-1 15,-2 1-15,0 0 35,2-4-7,-21 13-18,7-3-8,0-1 28,-3 2-23,2-1 15,-5 0-45,2 0-52,1 1-67,1-4 15,4 2-285,4-3-6,3 0 28,2-3 25,1 0 46,2-3 5,0 0 42,0 0-41</inkml:trace>
  <inkml:trace contextRef="#ctx0" brushRef="#br0" timeOffset="125669.6166">24521 6822 500,'0'-1'453,"-1"0"-107,0 1-36,2-2-18,-1 2-42,1 0-14,2 0-27,-3 2-54,0 0 23,3 0-20,0 1-18,-1 1-12,1-1-16,5 9-12,2-1 8,2 3-18,-1 0 2,2-1 1,-2 3-34,3-1-8,-1-1-55,1 1-16,0 0-11,-1-2-33,-2 1-34,-2-3-22,-2-2-6,-1-3-17,-3 2 12,1-3-188,1-3-74,-2 1-11,-1-1 11,0 1 34,2-3 34,-1 0-4,-3 0 14</inkml:trace>
  <inkml:trace contextRef="#ctx0" brushRef="#br0" timeOffset="125933.2016">24800 6825 493,'-3'-3'346,"1"1"-57,0 0 8,-2 2-62,2 0 24,0 2-49,0 1 0,-2 2-27,-5 5 11,-2 1-43,2 3 5,3-2-20,-6 1-16,0 5-11,2-2-23,-2 1 8,2 0-24,-3 1-18,0-1-18,-1 1-25,0 0-60,1-3-56,1-1-25,4 1 12,-1-3-297,7-2-7,1-4 20,-1-1 71,2-5-40,0 0 90,14 4-15,-7-4 6</inkml:trace>
  <inkml:trace contextRef="#ctx0" brushRef="#br0" timeOffset="126427.8657">25003 7030 491,'1'-4'297,"0"2"-55,1-1-27,-2 0-25,3 2-15,-1-1-33,1 0-23,0 0 9,2 2-36,0 0-3,-2 0-14,3 0 0,-1 2-21,1 0 0,-1 0-2,-5-2-37,8 5 3,-3-2-22,-2 0-2,-1 3 16,0-2-18,-1-1 29,-1 2-22,-2 0-15,2 0 24,-8 7-37,-4 1 31,3-6 15,-3 2-23,2 1 20,-4-4-8,5-1 4,0 1-8,0-2 4,3-1-1,1 0 14,0-1-14,1 1 16,3-2 14,-3 0-12,2 1 21,1 0-18,1-1 11,0-1-12,0 0-19,0 0 14,0 0 10,0 0-27,14 10 16,-8-7-8,11 3-13,-6-3 11,2 4 8,0-3-12,0 1 13,0 2-7,-6 0 4,5-1 12,-7-1-7,1 0-11,-6-2 2,1 2 6,-1-5-5,0 7 17,-20 11-7,5-9-6,-5-2 5,-3 2-33,-2 0-18,4-1-20,-2-2-25,-2 0-27,0-6 9,13 3-328,-2-1 44,14-2 31,-8 0 5,8 0 26,-8 0 22,1-11 4</inkml:trace>
  <inkml:trace contextRef="#ctx0" brushRef="#br0" timeOffset="126568.5674">25247 7341 283,'3'1'378,"-1"2"-118,1-2-61,-3-2-53,0 2-62,-1-1-9,-1 1-357,-1 0-23,0 0 23,-3-1-20</inkml:trace>
  <inkml:trace contextRef="#ctx0" brushRef="#br0" timeOffset="127515.8013">6438 7988 259,'0'0'379,"-13"0"-82,13 0-14,0 13-18,0-13-20,0 0-11,0 0-8,-6 21-42,11-19 27,12 2-24,1-1-33,1-2-21,-7-1-31,5 0 9,6 0-11,5 0-29,0 0 7,4 0-12,0 0-45,1 0-20,32-8-59,-32 3-35,0 1-25,-2 2-18,0-3 12,-3 5-138,-10-2-66,-2 0-48,1-3 8,-17 5 4,7 0 61,-7 0 28,6 0-24</inkml:trace>
  <inkml:trace contextRef="#ctx0" brushRef="#br0" timeOffset="127823.3734">6483 8163 616,'-9'2'264,"3"2"-29,2-2-21,1-1-8,3 1-26,1 0-9,2-2-3,2 0-21,2 0-6,12-2-26,-8 2 10,4 0-18,24-11-14,-9 8-6,-4 2 9,-2-5 7,6 0-48,2-1 15,-2 5-17,0-5 20,-3 2-30,-4 1-10,2 2-11,-4 0 9,-3-1 22,-4 1-23,-4 2-27,-2 0 22,0-2-25,-2 2 9,-6 0-33,0 0 12,0 0-11,7 0-17,-7 0-36,0 0-25,0 0-27,6 0 11,-6 0-235,0 0-81,7 2 67,-11-1-2,3 0 60,-3 0 31,1-2-28</inkml:trace>
  <inkml:trace contextRef="#ctx0" brushRef="#br0" timeOffset="130505.8301">2055 11235 796,'-15'0'268,"15"-15"-18,-20-6-22,18 16-18,1 0-6,2-1-25,0 1-15,-1 5-20,15-25-8,-4 11-23,-1 3-4,2 0-4,3 1-24,-1 2-16,2 1-9,0 0 18,3 3-20,-3-1-8,-1 5-5,-15 0 12,10 0-25,18 13-22,-18-8 16,2 4-21,-3 0 19,-1 2-8,-5 1-8,0 6 12,-3-13-9,0 7 4,-13 15 0,4-10-8,-3 2 7,2-5 3,-4 3 1,1-1-23,0-2 13,-2 0-10,1-2 3,0 1-10,6-3 11,0-2-1,0-2 21,0-2-33,4 2 15,0-4-9,1 1 10,1 0 16,0-2-25,2 2 3,0-2 9,0-1-14,0 0 8,0 0-9,13 7-1,3-1 10,-2-1-4,6 1-14,-5 1-3,3 0-4,0 0 0,-4-2 15,1 4-6,-6-4 5,0 7-13,-1-4 19,-2-2 0,-1 0 14,-4 1 23,-1-7 6,0 7 14,0 3-4,-20 14 4,7-12 0,-5-1 21,-3 1-6,-1-2-10,-3 3-3,-1-6-6,0 3 6,1-1-1,2-5-14,3-2-7,1 1-2,12-3-1,-1 0-4,-1 0-67,2 0-41,-3-12-63,10 5 15,1 1-292,7-8-25,4 0 22,2-4 43,5 1 43,0 2 6,3 0 36,0 2 11,1 2-26</inkml:trace>
  <inkml:trace contextRef="#ctx0" brushRef="#br0" timeOffset="130922.175">2709 11293 550,'-1'-4'343,"-1"1"-61,-1 2-9,0-1 17,-2 2-37,-2 0-23,0 2-11,-8 2-25,-4 4-6,3 3-19,-2 0-21,-2 1-15,4 3 24,1 0-29,0 2-13,2 1 3,3 0-8,1 3-10,2-3-19,1 0-3,1 2-14,2 0-5,2-5-12,1-2-18,0-5 10,0 4-12,0 0 11,14 11 5,-9-8 0,4-4-19,2 2-2,-2-7-1,-1-1-27,4 2 1,-1-4-29,-1 2 8,0-4-42,0 1 15,-3 0-6,1-2-6,-3 0-20,1 0 5,0 0-15,0 1-3,-2-1 5,1 1-10,-5-1-13,0 0-4,0 0-6,7 0-25,-7 0 16,0 0-147,0 0-130,8 0 3,-8 0 44,0 0 8,0 0 62,0 0-9,0 0 19</inkml:trace>
  <inkml:trace contextRef="#ctx0" brushRef="#br0" timeOffset="132162.276">3023 11665 582,'0'-13'294,"-13"13"-4,13-14-37,-31-6-8,26 14-25,-4 3-22,3-1-12,2 3-5,-2 0-7,-1 1-28,7 0-10,-12 0-4,-16 17-5,13-7-4,0 3-40,1 1 3,5 4-29,-2 0-16,1-1 13,4-1 0,3 4-28,-1-2 14,2-4-16,2-6-18,0 4-5,0 0-5,12 10-3,-1-11 7,1-1-2,1-4-27,0-5 6,7 1-21,-12-2-11,6 0 13,17-12-7,-14 3-19,3-3 11,-4 0 18,-3-2-4,-2 0-6,-1 1 39,-3-2 16,1 1 7,-3 2 2,-1-4-3,-4 8 10,0-2 13,-11-13-15,2 10-5,-3 3 21,-4 2-29,0 4 2,0 0-13,-4 1-32,6 2-16,2 1-22,-1 0 6,-18 11-216,18-9 22,4-1 24,2-1-154,2 0 27,-3 2 33,6-2 38,2 0 6,0 0 10</inkml:trace>
  <inkml:trace contextRef="#ctx0" brushRef="#br0" timeOffset="133537.9855">3605 11359 474,'0'0'280,"0"0"-36,0 0-27,0 0-17,0 0-1,0 0-17,0 0-5,0 0-10,0 0-13,0 0 7,0 0-22,0 0-16,0 0 10,0 0-28,0 0-2,0 0-23,0 0 18,27-8-30,-21 5-17,11 1 9,0 0-21,4-3 22,1 1-27,-1-1-9,4 1 4,0-1 12,3 1-12,-4 1-21,0-1 6,0 0-11,-1 0-5,2 0-10,-6 0-1,1 2-10,-3-1-35,0 1 6,-7 0-16,-1 1 5,-4 0-23,0-1-14,-1 1-4,0 1-7,0-1 10,-4 1-106,0 0-50,0 0-101,0 0-4,0 0 44,0 0-2,4 4 16,-4-2 35</inkml:trace>
  <inkml:trace contextRef="#ctx0" brushRef="#br0" timeOffset="133860.1161">3697 11494 544,'-5'5'243,"2"-2"-33,1-1-14,0 0-6,2 1-38,2-2-10,2-1-1,2 0 1,1-1-13,11-1-34,-7 2-6,6 0-14,22-10 8,-16 6-28,-2 0 2,0 0 3,2-1-9,-1 1-14,-3 1 1,1-2-4,-2 2-6,-6 2 18,-5-3-27,1 4 0,-2-2 17,-2 0-14,2 1-1,-2-1 1,-1 2-16,0-1-13,0 1 19,-1-1-7,1 1-28,-1-1-6,0 0-13,0 1-2,0 0-23,-2 0 5,0 0-179,0 0-125,0 0-15,0 0 15,0 0 52,0 0 0,6 0 38</inkml:trace>
  <inkml:trace contextRef="#ctx0" brushRef="#br0" timeOffset="134720.0666">4974 10699 331,'-2'-3'396,"-1"-1"-65,2 0-38,-1 1-19,0 0-37,1 1-20,-1 0-30,2 0-37,0 2-9,0 2 0,1 0-20,0 4 4,0-1-32,2 14 13,2-3-20,-2 5-23,1 0 11,-1 0-18,0 1 4,-3-11-2,0 4-31,0 2 26,0 1-12,0-3 4,11 16-24,-11-31 2,0 8 5,0 3 31,0-4-9,0 0-17,0-7 20,0 6-10,0-6-4,0 0 38,0 0 4,0 0-39,0 0 22,-9 9-8,7-11 7,-1-4-12,2 2-9,-1-11 8,0-3-1,2-2-25,0 9 16,0-5-28,0-4-3,15-20 9,-7 15-7,2 4 6,-1 2-17,2 0 18,1 4-3,0 0-8,1 4 7,-1 0-27,3 1 39,-1 3-44,0 3 27,2 0-11,-1 3 12,-3-1-8,-3 2-9,0 0-1,16 13 2,-13-3-1,-2 2 3,-2 1-77,-1 5 16,-3-1-19,-4-7-17,0 4-25,0 3-23,-13 21-22,4-15-42,1-3 18,1-3-194,0-1-49,2-2 50,2-2-2,2-3 14,1-3 50,0-6 28,0 0 15,9 4 7</inkml:trace>
  <inkml:trace contextRef="#ctx0" brushRef="#br0" timeOffset="135024.3266">5656 10538 593,'0'-4'359,"1"1"-48,0 2-52,0 0-8,0 1 3,0 1-44,2 1 10,-3 2-13,2 0-22,-2 2-42,0 1-15,2 11-14,-2-9-13,0 7-9,0 3-4,0 3-12,0-1-31,0 3-53,-10 25-6,6-24-37,0 0-23,-3-1-56,3 0 13,-1-2-177,2-3-101,2 0-5,1-12 33,0 2 35,0 1 16,0-1 38,0-2 10</inkml:trace>
  <inkml:trace contextRef="#ctx0" brushRef="#br0" timeOffset="135144.2904">5690 11031 921,'1'4'276,"0"-2"-46,-1 0-23,0 0-62,1 0-55,-2-1-106,2-2 2,0 2-303,1-1-7,0 0 0,-3 0 43</inkml:trace>
  <inkml:trace contextRef="#ctx0" brushRef="#br0" timeOffset="135557.9512">4592 11385 956,'-21'-2'324,"5"2"-47,4 0 9,12 0-57,-10 0-26,3 0-23,7 0 13,0 0-40,-10-3-17,14 2 41,3 1-29,18 0-17,-9 0-13,9 0-1,5 0-21,7 0-10,4 0-10,49-10-7,-37 9-7,7 0-12,4-2-6,5 0-5,5 1-3,2 1-4,-1-3-4,0 3 5,5-1 9,-3 2-4,-3-1-4,-1-2-11,-1 2-7,-3-3-1,-3 2 2,-4 0-1,-4-1-39,-6 1-8,-6 2-24,-2 0-19,-8-4-15,0 4-20,-5 0-18,-3-4-19,-10 2-23,-4 0-32,-5 1 17,-6 0-288,-3 1 58,-1 1 41,-3 0 25,0 1 23,-1 1 22,-9 4 14,-2-1 8</inkml:trace>
  <inkml:trace contextRef="#ctx0" brushRef="#br0" timeOffset="136210.1114">4563 11903 494,'-3'-4'333,"-8"-4"-56,5 2-3,3 3-14,-2-3-30,3 3-28,1-2-28,0 2-8,0-1-25,2 2-9,0-3-14,-1 5 5,0 0-32,9-10 0,-4 9-14,2-1 15,0 2-18,13 2-11,-10-2-6,18 13 1,-9-4-11,-3 1-31,0 2-1,-4 2 22,4-3-28,-7 9-6,4-4-7,-2 1 22,-5 1-10,2-2-10,-4 0 2,-2-5 24,-1-1-18,0-2 33,-1-1-2,1-1-1,-1-2-2,0-4 50,0 0 14,0 0 13,0 7 11,0-7 9,0 0-2,-6 9-14,4-10 0,1-2-20,0-1-7,1-1-12,2-15-7,-2 12-8,10-20-21,-4 7-1,3 2-27,2-1-31,0 2-22,2 2-27,3-1 7,-1 3-81,-2-1-27,-2 5-40,3-2-66,-2 2 24,1 2-238,-1 0 22,-3 3 44,0 2 19,0 1 14,0 1 35,-2 1 65,0-2-34,-1 2 22</inkml:trace>
  <inkml:trace contextRef="#ctx0" brushRef="#br0" timeOffset="136438.5921">5089 11842 834,'2'1'341,"-1"0"-18,-1-1-56,2 0-27,-1 2-18,0-2-13,0 2-11,1 0-22,-1 1 9,0 1-22,5 10-68,-4-2 5,0 4-5,-1 4-34,0-4-37,-1 5-16,0-10-54,0 5-5,0 4-51,-11 25-55,8-18 15,-2-3-246,0 2 1,3-2 33,-2 0 8,1-3 8,0 0 50,2-3-14,-1-4 35</inkml:trace>
  <inkml:trace contextRef="#ctx0" brushRef="#br0" timeOffset="136567.3022">5087 12340 374,'-1'1'341,"0"1"-56,-1-2-59,1 1-32,0-1-64,-2 0-85,2-1-6,1-1-345,0 0-4,1-2 14,1 1 5</inkml:trace>
  <inkml:trace contextRef="#ctx0" brushRef="#br0" timeOffset="136926.1018">5705 11708 371,'-2'-6'399,"1"1"-69,1 1-23,-3 0-37,-1 2-30,0 2 4,0 1-47,-10 5 12,-1 5-25,1 3 14,0 3-16,2 4-12,-2 0-16,2 3-21,-1 2-39,0 4 24,3 1-33,-2 3 14,3 0-12,2-1-17,0 0-4,1-2-19,4 1-3,2 1-102,0-19-9,0 7-27,17 24-47,-5-27-82,2-2 21,4-6-233,0-4 13,0-2 1,-6-4 56,2 0 23,5 0 24,25-17 41,-15 11-21</inkml:trace>
  <inkml:trace contextRef="#ctx0" brushRef="#br0" timeOffset="138144.3884">5830 11885 793,'0'-14'312,"0"14"-12,0 0 2,0 0-38,0-12-33,7-5-32,-7 15-22,0-1-4,0 3-42,0 0 9,0 4-4,0-2-7,2 3-12,-1 2-13,3 9-10,-4-7-35,5 20 14,0-9 2,-1 2-24,3-2-4,-3 2-6,-2-3 3,1-3-6,-1 0-3,0 1 6,0-5-4,-2-1-4,2-3-4,1 0-2,-3-1-13,1-3-1,1 1-2,-1-3 0,-1 1 36,0-3 15,0 0-10,0 0-12,-3 2-2,2-3 2,0-2-8,-1-1-20,0-2 12,2-1 5,-2-9-10,2 6-2,0-2-11,0-4 28,0-2-10,17-19-17,-12 20 15,-2 1-10,5 2 11,0 0-39,2 1 26,3 2-8,-2 1-27,1 3 46,1 1-18,-1 5 14,-2-1-13,-10 2-2,10 0-2,-1 0-34,13 9 17,-8-2 19,-3 1-18,0 3 20,-1 1-3,-3 1-48,-2 2-20,-4-5 5,1 1-16,0-2-41,-2-9 2,0 7-9,0 2-24,0-1-59,0-1 21,-11 15-292,11-13 51,-1-1 3,1-1 62,0-5 27,0-2 21,0 0 19,11 1 26,-6-2-22</inkml:trace>
  <inkml:trace contextRef="#ctx0" brushRef="#br0" timeOffset="138320.5224">6272 12021 534,'1'0'417,"0"-1"-36,-1 0-95,2-2-11,0 2-33,2-2-53,1 1 14,9-4-58,-3 0-28,5 1-63,-2-1-28,-1 1-41,1-3-71,5 0 9,-2-1-295,3 2 27,-2 0 25,4 1-6,-7-1-6,2-3 28,1 4 28</inkml:trace>
  <inkml:trace contextRef="#ctx0" brushRef="#br0" timeOffset="138738.5655">6566 11783 404,'-2'-4'412,"0"0"-67,1 0-53,-1 0 2,1 1-42,1 0-34,0 0-39,0 0 10,5 0-35,-3 0-7,2 2-24,3 0-8,-3 1-17,2 0-35,0 3 8,9 5 1,-2-1-7,-2 4-5,-1 1-24,0 1 11,-2 3-22,1 1 16,-4 0 4,1 0-18,2 2-9,-6-1 11,0 0 1,-2-5-7,1-1-11,-1-1 23,1-5 15,-1 1-5,0-1 36,0-1 11,0-1 23,0-1 11,0 0 6,0-3 5,0 0-5,0 0-2,-3 3-24,2-6-12,-1 1-7,1-3-8,3 1-1,-1-3-30,3-9-12,1-6-39,1 4-29,1 2-25,3-3 5,4 0-79,-4 2-33,5-2-54,-3 1-33,4 4 25,1-3-182,-2 1-91,-4 1 36,3 3 45,2 1-4,-2-3 51,2 2 12,-6 1 46,2 0 19,-2 0 22</inkml:trace>
  <inkml:trace contextRef="#ctx0" brushRef="#br0" timeOffset="139060.5797">6962 11553 673,'-2'-4'388,"0"1"-31,2 0-57,-1 1-38,0-3-31,0 4-28,0-1 17,2 2-27,0 0-58,3 1 11,2 1-18,8 6-40,2 2 16,3 3 2,0 0-18,0 5-6,-2-1-9,-2 3-8,0 2-3,0 1-5,-5 2-8,0 3-21,-3 0-2,-1 3-4,-4 2 17,-2-16-5,0 7-2,0 3-24,-18 28-20,6-28 12,-3 0 13,-2-1-19,-5-3 3,0 1-2,-4-3 11,6-2-26,-3-2 3,0-2 21,1-2-32,-3-1-34,4-5-23,-2-3-43,8-2 12,15-2-282,-8 0 32,-9-18 30,16 9 24,-4-9 25,5 10-103,12-20 73,-1 6-15,1 0 26,2 1 8</inkml:trace>
  <inkml:trace contextRef="#ctx0" brushRef="#br0" timeOffset="139356.1555">7416 11621 509,'0'-1'379,"3"2"-43,-1 0-64,-1 1 17,2 2-43,-3 1-6,2-1-8,1 13-26,0-2 4,1 3-8,0 0-21,-3 3-24,0 3-17,1-1-5,-2 3-17,0-2-21,0-12-41,0 6-5,0 4-72,-10 26-24,3-27-68,1 4-29,2-3 16,2 1-269,-5-1-61,2-4 22,-3-1 58,6-6 23,2-3-9,0-8 72,0 8 19,0-2-18</inkml:trace>
  <inkml:trace contextRef="#ctx0" brushRef="#br0" timeOffset="139528.4762">7435 12220 540,'-2'5'445,"0"-3"11,1 1-43,-1 0-72,1-1-15,1 0-50,0 1-35,-2-2-37,2 1-45,0-1-19,-2-1-15,1 0-141,2 0-49,-1 0-59,0-1 11,2-1-308,-4 0 19,2-1-8,2-1 42,-2 0 49,2-2-16,-2 1 18,1-2 5</inkml:trace>
  <inkml:trace contextRef="#ctx0" brushRef="#br0" timeOffset="140284.2429">6213 11354 227,'-2'-3'327,"0"-1"-58,-1 3-25,1-3-35,-1 2 11,0 0-41,2 1 16,-1 0-35,1 0-16,-1-3-12,1 3-11,-1 1 2,1-1-38,2 1-10,0 0 19,3-1-38,-1 2 21,3-1-22,15 2-8,-9-2 7,4 0-1,29 11-18,-19-9 5,9 0-15,-3-2 7,3 2 7,-3 1-24,3-2 15,0 0-10,3-1 4,-19 0-16,10 0-10,6 0 23,1 0 9,1 0 2,1 0-26,-1 0 6,-1 0 11,-2 0-19,-3 0-9,25-10 16,-33 9-25,-9 1 18,-1 0-4,-4 0-11,-1 0 12,-1 0-6,-2-1 1,2 1 14,-5 0 5,3-1-25,-5 1-11,0 0-7,0 0-16,0 0-20,0 0 7,7 0-27,-7 0-19,0 0-16,6 0 11,-6 0-135,0 0-98,8 0-46,-8 0 14,0 0 28,0 0 68,7 0 0</inkml:trace>
  <inkml:trace contextRef="#ctx0" brushRef="#br0" timeOffset="142612.9174">7863 11292 712,'0'0'314,"0"0"-45,0 0-19,-13 0-20,13 0-34,0 0-20,0 0-27,0 0-40,0 0-15,0 0-30,4-34-28,5 30-64,2 1-67,7-1 9,-2-1-199,-2-2-73,4 0-2,-3 2 47,3 1 27,-5 0 10</inkml:trace>
  <inkml:trace contextRef="#ctx0" brushRef="#br0" timeOffset="142807.9762">7908 11387 801,'-6'3'273,"1"1"-12,2-1-16,1-1-30,0 1-9,4-1-41,0-1-27,1 1-21,2 0-14,3-1-39,9 0-40,-8-1-73,10 0 5,1 0-338,3 0 26,22-15 23,-22 11 42,1-4-10,-1 0 23</inkml:trace>
  <inkml:trace contextRef="#ctx0" brushRef="#br0" timeOffset="143646.1882">9294 10454 715,'0'-8'280,"2"1"-43,0-9-2,5-1-38,2 1-18,2 4-13,0-3-7,1 3-17,1 1-25,3 1-8,0 4-7,4 0-6,-2 1-24,2 4-11,3 1-14,-12 0 3,3 0-14,19 13 11,-15-4-27,-4-4-9,-1 5-4,1-1-6,-6 2 8,-1 1-5,-5-1-15,-2 0 12,0-6 8,-13 17-7,1-8-10,-1 0 3,-7 1-2,2 1-3,-2-4 0,-3 2 18,1-3 3,0 0-12,1-1-6,1 0 16,2-2 14,2-2-20,5-1 12,5-1 4,-1-1 3,0 0 15,4-2-14,1 1 1,0-2 15,2 0-11,0 0-27,0 0 19,16 0-7,-9 1-26,13 1 9,-9-2-20,7 0 3,4 0-2,28 8 5,-23-4-10,-3 0 14,-1 0-11,-3 0-8,1 3 19,-6-2 0,-6 0 37,0 2 2,-6 1 22,-3-1 2,0-7 7,-17 23 12,2-7 36,-3 0-31,-5-2-19,-1-1-6,-7 2-5,2-3-5,-5 0 37,1 2 7,2-3-19,3-1-6,1-2-55,0-1-25,4 0-72,5-5-75,18-2 15,-9 0-321,9 0 49,-9-12 25,11 6 13,3 1 25,11-7 25,-1 3 36,6 1 8</inkml:trace>
  <inkml:trace contextRef="#ctx0" brushRef="#br0" timeOffset="144497.0784">9766 10561 793,'0'-14'300,"0"14"-48,0 0-13,0 0-15,0-14-25,0 14-31,0 0-15,6-19-32,-6 17 4,0 1-21,0-2-17,0 2-16,0 0 10,0 0-12,0 1-33,0-1 9,0 1-6,0-1 0,0 1 5,0-1-17,0 0 1,3 2 7,-3-1-7,2-1-1,-2 1-20,2-1-1,-1 1 16,0 0-16,-1 0-6,1 0 5,-1 0-17,0-1-35,2 1-10,-2-1-22,0 0-41,0 2-11,0 0 13,-2-1-155,2-2-101,2 1 4,-2 1 47,0 0 29,0 0 18,2 0 4</inkml:trace>
  <inkml:trace contextRef="#ctx0" brushRef="#br0" timeOffset="144847.0172">10008 10349 981,'-2'-3'366,"2"3"-42,0-3-52,0 3-17,0 0-30,0 4 23,0 0-6,0 2-21,2 13-24,-2-9-28,0 4 1,0 4-33,9 22-10,-7-18-16,3 2-13,-3 0-61,0 1-2,-1 1-43,-1-1-24,2-1-62,-2-11-21,0 4-14,0 3-44,0 1 16,0 1-236,0-1-46,0-1 23,0-1 43,-14 21 39,14-21 2,-1-6 5,1-13 39</inkml:trace>
  <inkml:trace contextRef="#ctx0" brushRef="#br0" timeOffset="145024.5236">10016 10976 762,'0'7'376,"0"-7"-7,0 0-47,0 6-42,-8 2-51,6-8-28,2 2-22,0-1-30,0 0-32,-2-1-61,2 0-94,0 0-88,0 0 12,0 0-288,-1-1 22,1 0 53,-1 1-7,2-1 36,-3 0 1,0 1 32</inkml:trace>
  <inkml:trace contextRef="#ctx0" brushRef="#br0" timeOffset="145506.3618">9045 11223 625,'-12'0'328,"1"0"-17,4 2-22,-3-2-60,4 1 0,2-1-45,4 0 0,0 0-28,-6 0-9,8 0 13,4 0-16,15-4 1,-8 4-27,12 0 5,31-8-13,-16 2-11,8 2-10,6 1 15,9 0-33,-28 3 14,20 0 15,12 0-56,13 0 28,102-11 5,-76 8-19,8-1-30,3 4 20,2-2-3,-2-1-25,-2 0-12,-1 0 17,1 1 5,-3 0-17,-6 1 17,-5-2 16,-4 0-27,-5 0 21,-8 1-21,-5 0 4,-9-2-12,-5 1 6,-7-2-7,-6 2-10,-7-1 13,-4 0 4,-6 0-13,-3-1 5,-2 1-9,-3 3 0,-6-2-44,-1 2-31,-6-2-10,-2 1-50,-5 1-74,-3 0-38,-4-1 21,0 2-241,0 0 15,-1-1 49,-1 0 6,-3 0 56,0 1 13,-3 0-17,0 0 67,-14 3-24</inkml:trace>
  <inkml:trace contextRef="#ctx0" brushRef="#br0" timeOffset="147228.5771">2732 12003 564,'0'0'281,"0"0"-17,0 0-64,0 0-9,0 0-18,0 0-36,0 0-18,0 0 2,0 0-18,0 0-20,0 0-10,5-6-2,13 2 1,-6 0-22,8 1-21,-7 0-8,-5 2-33,1-2-25,-9 3 2,7 0-28,-7 0-5,8 0 6,-8 0-76,6 0-29,-6 0-29,8 6-35,-11-4-21,-6 9 27,3-2-1,-2-5 37</inkml:trace>
  <inkml:trace contextRef="#ctx0" brushRef="#br0" timeOffset="147368.2724">2777 12040 534,'-15'10'186,"1"0"-21,-1 0 6,1-1-11,2-1-4,2 1-13,0-2 1,3-5-12,-2 3 17,6-1-18,-1-2 7,-1-1-29,2 1 13,1-1 0,1 0-17,1-1-9,0 0-14,0 0-25,16 2-19,10-6-32,-13 4-66,10 0-48,32-8 10,-17 4-293,-1-2 5,2-2 41,-1-2 27,1-2 27,3-2-12,2 1 8</inkml:trace>
  <inkml:trace contextRef="#ctx0" brushRef="#br0" timeOffset="151108.7777">6324 6607 354,'0'0'314,"-13"-14"-49,13 14-55,0 0-3,-32-20-42,13 24-4,4 3 14,-6 5-9,1 3-16,2 2 2,1 5 9,1 4-28,-1 8-11,3 3 16,0 2-8,2 7-31,2 3-1,1 4 2,5 2-10,2 1 9,2-27-41,0 14 31,20 64-36,-6-48-18,6-1-8,3 0-46,6-5-12,2-1-34,4-5-26,2-8-40,11-3 13,-1-4-308,5-11 6,5-5 36,6-11 57,3-1-2,-34-4 2,69-13 44,-28 0 12</inkml:trace>
  <inkml:trace contextRef="#ctx0" brushRef="#br0" timeOffset="151789.3777">7911 6423 586,'-14'-3'213,"1"0"-32,3 2-21,2 1 1,8 0-37,-8 0-1,0 0 2,1 0-40,7 0 12,-11 0-23,4 0-1,0 0-8,7 0-22,-9 0-2,0 0-10,2 0-5,7 0 1,-10 0 11,3 0-8,-2 0-4,2 0-13,1 0 16,-1 0-8,7 0 18,-10 0-9,3 0 16,7 0 21,-6 0-3,6 0-14,-9 0-7,9 0-1,-9 0 12,9 0-12,0 0-9,-7 0 0,7 0 15,-6-2-22,7 3 6,2 0 9,2 1-2,11 7 1,1 3-6,2 1 22,1 2-33,-1 6 20,4 6-11,4-1 1,0 8 6,0 4 2,-3 5 1,-1 1-23,-4 9 11,-4-4 3,-3 6-10,-4 2-1,-6-1-13,-2-27 8,-13 60-5,-1-28 20,-1-1-29,-8-1 8,0-2-6,-4-2-12,1-3-15,-1-5-20,-3-4-28,-1-4-52,3-4 12,-5-9-248,0-5-51,1-10 10,1-4 43,15-7 24,-8 0 24,-27-22-6,22-4 20</inkml:trace>
  <inkml:trace contextRef="#ctx0" brushRef="#br0" timeOffset="152605.2221">7346 6211 640,'-2'2'332,"0"0"-46,2-2-55,-3-2-15,3-1-17,4-2-31,6-7-13,5-1 2,2-4-18,0 1-27,4-1-9,2-2 11,5-1-37,-2-3-7,3 1 5,0-2 15,-1 2-3,1 2-44,3-2 11,-5 0-4,1 3-28,-4 2 0,-4-1-10,0 6-18,1-4 14,-6 3-37,-1-1-11,-3 4-26,-9-3-6,2 6-3,-1 2-9,-3 1 9,0 4-7,0 0-1,0 0 10,0 0-3,-13-13 9,8 10-1,-1 2 19,1 1-2,-2-1 17,0 1 5,-10-2 28,8 2-9,-3 0 5,-2 0 2,1 0 36,-21 12 0,18-6-15,1-3 6,6 1 7,0 0 10,3-2 21,1-1-11,0 1-4,2-2 11,1 2-6,-1-2-12,3 1-20,-2-1 29,4 0-9,-2-1-12,2 1 14,2-1-9,1 0 6,1-1-11,1-1 4,9 1-15,0-5 2,-4 4 8,-2 3-26,-10 0 11,11 0 12,-2 0-7,0 0-7,0 0-2,-3 0 6,15 8 0,-12-3-13,-2 2 14,-2-1-8,-1 1 8,-2 0 3,0 2-12,-1-4 0,-1-5 6,0 13-30,0 2 5,0-1-37,-16 15-44,14-21-38,0-1 12,-1-1-155,2-2-125,1-4-8,0 0 31,6 0 18,-2-3 35,7-6-2</inkml:trace>
  <inkml:trace contextRef="#ctx0" brushRef="#br0" timeOffset="153061.3533">8400 5550 430,'-2'3'329,"0"3"-76,0-2-9,-1 1-32,3 2-15,-5 8-17,1 1-11,0-5-8,1-3-17,1-3-18,2 1-9,-2-2-9,2 0-10,0-1-25,-2 0 6,2-3-15,0 0 9,0 0 0,4 2-18,0-4-4,-2-1-23,3 1 24,-3-3-9,10-7 2,-3-1-27,2-2 14,-2 1 8,0-2-9,-1 0 5,2 0 10,-1 3 19,-5 2-16,3-1-9,2 1 7,-2 1-5,-3 4-4,-1 1 11,1 1-5,-2 2 22,0-1-6,0 3-25,1 0-4,-3 0-3,0 0-2,0 0 36,16 21-8,-10-5 5,-1 6-3,2-2-22,0 4 7,-5 0 9,2 1-14,-4 1-3,0 1-62,2 2-40,-2-2-29,0 1 17,0-15-40,0 5-11,0 4-42,-11 22-1,9-21 16,0-8-190,-3-3-107,3-4 49,0-1 27,-1-3 28,1 0-13,2-3 48,-2 0 16,0-1 2</inkml:trace>
  <inkml:trace contextRef="#ctx0" brushRef="#br0" timeOffset="153305.5333">8440 5947 623,'-4'2'384,"-1"-1"-24,4-1-64,-2 2-33,1-1-22,2-1-28,0 0 23,2 0-9,2 0-22,10-6-16,0 5-20,-6 1-32,21-5-4,-8 2-20,1 1 11,0-3-33,-1 1-6,-1-1-42,2 1 23,-1 1-8,-4-1-49,0 1-25,-6-1-2,0 4-14,-2-1-26,-3 0-29,-3-2-40,1 1-57,1 1 17,-4 1-260,3-2-22,-4 1 26,0 1 68,0 0 17,0 0-22,0 0 53,0 0 22</inkml:trace>
  <inkml:trace contextRef="#ctx0" brushRef="#br0" timeOffset="154385.7207">12409 9955 696,'-14'0'197,"14"0"-11,-22 7 15,16 16-17,-3 4-25,1 4-21,0 7-8,-1 7 6,1 4-5,0 4-8,-2 6 7,1 8-3,1 3-33,3 5-24,-3 2 16,4 5 20,-3 1-31,5-1 11,1 2-27,-1 5 14,0 1 13,2-3-30,0-42 1,0 22-5,0 9-4,0 6 0,0 0 6,-9 80-12,3-82-21,-2-5-1,-1-2 10,0-3-24,-1-2 0,-1-5 38,0-2-28,-1-4-10,1-5-2,2-3 17,-2-4-18,2-5-15,1-3-14,2-5-24,0-5-53,0-2-17,3-7-36,1-10 16,2-8-291,4 4 16,-1-10 38,4-6 21,0-7 42,2-7-27,0-2 11,2 1 48</inkml:trace>
  <inkml:trace contextRef="#ctx0" brushRef="#br0" timeOffset="155132.9506">13609 10421 553,'-5'-15'279,"1"5"-9,3 1-58,-1 3-13,2-3-27,0 9-8,0-11-26,11-10-8,-5 14 5,3-4-20,3 0-27,-3 5 1,1 4-26,1-1-3,7 2-2,-3 1-1,-6 0-6,3 0-23,14 14 0,-16-6-3,3 2-6,-4-1-4,1 2-11,-6-2 28,-1 1-18,-3-10 2,0 9 7,0 2-17,-19 16-4,8-13 13,0 1-15,-6 0 20,-2-2-1,2-1-14,-4-1-6,1 2 14,1-1 6,-1-2-23,5-1 4,0-1 3,5-2 4,1-3 3,7 2-13,-2-1 19,0 0-10,4-2-8,0 0-8,0-2 7,0 0-1,25 8 10,-3-4-9,3 3 4,-4-2 15,6 1-23,0 0 18,1 0-16,0 3 22,0-1-23,-3 1-4,-2 1 22,-5-2-3,1 2-20,-8-1 22,-4-1 2,-3 0 8,-3 0 6,-1-8 0,0 10-15,-21 13 3,6-11 18,-4 0-10,-4 0 20,0 1-24,-1-2-1,2-3 13,0 1-2,0-4-29,2-1-6,8-3-16,0-1-39,4 0-28,-2 0-64,-1-16 13,12 8-287,5-4 9,5-2 65,5-3 0,3 3 22,1-1 36,1-2 33</inkml:trace>
  <inkml:trace contextRef="#ctx0" brushRef="#br0" timeOffset="155665.4366">14419 10262 719,'-2'-2'292,"1"2"-22,-3 0-15,2 3-22,0 1-32,1 1 8,-3 11 2,2 1-54,0 1-12,0 2-10,2-8-8,0 6-11,0 5-37,0 0-23,0 2-32,0 3-42,0 1-42,0 1-71,0 1 11,0-1-292,0 0 13,0 0 40,0-2 37,0 0-20,0-1 75,0-5-19</inkml:trace>
  <inkml:trace contextRef="#ctx0" brushRef="#br0" timeOffset="155788.3028">14450 10901 818,'-1'0'254,"0"0"-93,1-1-85,0 1-8,0-1-231,0-1-139,0 2 17,-1 0 0</inkml:trace>
  <inkml:trace contextRef="#ctx0" brushRef="#br0" timeOffset="156235.2104">13293 11287 523,'-23'2'375,"4"-3"-57,12 1-42,-1 0-47,0 0-28,1 0-28,7 0-2,-7 6-4,14-6-31,12 0 23,-4 0-24,7 0 2,10 0-20,46-9-22,-22 8-15,7 1 32,5-4-7,7 2-21,5-1-15,5-1-11,7 0 1,7-1 2,7 1-32,7 0 19,5-1-24,3 0-23,-2-1 1,-1 2 0,5-4 10,-4 3 30,-2-2-28,-3 0 8,-8 1-21,-5 1-1,-3-1 7,-5-3 21,-7 3-3,-6 2-3,-5-3 3,-9-2-17,-6 2-9,-8 2 23,-5-4-3,-5 3-2,-5-1-19,-3 0-41,-7 3-7,2-3-8,-4 2-8,-4 1-11,-5-3-32,-7 5-81,0 1 15,-6-2-182,-2 2-75,-1 0 34,0 1 28,0 0 48,-8 1-27,1 1 20,-9 2-24</inkml:trace>
  <inkml:trace contextRef="#ctx0" brushRef="#br0" timeOffset="157704.5977">13669 11724 516,'0'0'435,"0"-15"-90,23-7-66,-22 17-35,-1 1 15,0 2-7,0 4-29,-1 0-26,0 3 9,0 1-19,-1 12-21,2-9-16,0 7-31,-6 24-7,4-16-13,0 2-9,-2 4-16,0 0-21,3 1-4,-3-2-57,0 2-48,3-2-31,-5-5-35,3 1-47,3-3 15,0-13-182,0 1-83,12 11-3,-5-17 29,2-3 24,1-1 37,-1 0 40,20-11 27</inkml:trace>
  <inkml:trace contextRef="#ctx0" brushRef="#br0" timeOffset="157854.5711">14059 11823 621,'4'-4'288,"-2"2"-54,-1 0-24,0 2-60,-1 0-39,0 2-45,0-1-41,0 4-4,0-2-300,0 3-57,0-1 31,1 2 9,-1 4-2</inkml:trace>
  <inkml:trace contextRef="#ctx0" brushRef="#br0" timeOffset="157981.6959">14063 12275 541,'-3'4'333,"0"-1"-85,0 0-67,0-2-51,-1 0-99,1 0-2,0-3-256,1-1-105,1 0 29,1-2 43</inkml:trace>
  <inkml:trace contextRef="#ctx0" brushRef="#br0" timeOffset="158289.9518">14870 11621 394,'2'-6'468,"-3"3"-88,-1 1-60,-2 2-58,-3 2-9,-9 6-32,-3 4-26,1 2-21,-2 4 43,0 6-11,-2 3-20,1 0-15,2 5-42,0 1 14,0 1-24,3 3-3,-1 1-12,2 0-21,3 1-9,0-2-8,3-1-7,2 1-107,3-4-31,2-3-41,1 1-29,1-18-55,0 4 19,21 17-280,-9-23 35,4-3 28,4-3 35,2-5 24,-9 0-35,8 0 20,29-16 45</inkml:trace>
  <inkml:trace contextRef="#ctx0" brushRef="#br0" timeOffset="158909.4246">15005 11725 299,'3'-6'297,"4"-6"-66,-2 2-37,4 0-21,2 3-16,4-1-19,-6 3-5,3 2-29,-3 1-10,-1 1-9,0 0-8,-8 1 1,8 0-23,-8 0-21,8 0 24,-2 0-17,5 9 15,-7-6-15,-2 1-6,-1 0 12,-1 1-25,-1 1-3,-1-1 10,2 2-19,-13 13 2,6-9 2,1-2 5,-3 1 5,-1 1-7,4-4 6,0 0-7,2 0 1,1-1-13,-1-1-4,3 0 13,0 1-14,1-6-1,0 0-12,0 5 10,22 11 12,-14-10-1,9 2-18,-1-1 29,2-2-17,1 1-2,0 0-1,2-2 9,-2 1-19,-6 2 12,-2-4 3,-1-1-12,-2 2 8,-3-2 18,-1 1 39,-3 0 14,-1 0 3,0-3-6,0 0-3,-20 14-1,2-7-13,-3-4 7,-1 9 4,-2-4 15,1-1-3,-2-3-30,-2 1-15,3 0-15,3-1-16,0-1-28,7-2-47,1 0-62,13-1 14,-6 0-283,6 0-7,0 0 41,-7-14 28,9 12 28,11-8 14,4 0 40</inkml:trace>
  <inkml:trace contextRef="#ctx0" brushRef="#br0" timeOffset="159555.4206">15660 11887 1016,'-2'0'360,"2"2"-54,0-2-26,0 0-13,0 0-59,0 0-14,0 0-38,0 0-37,23-2-35,-1 0-35,-13 2-51,25-7-62,-10 3-74,3 1 12,1 0 11,-4-3 11,-2 4-277,2-5-4,-2 7 25,0-3 23,-3 1 37,0 0-2</inkml:trace>
  <inkml:trace contextRef="#ctx0" brushRef="#br0" timeOffset="159850.9324">16172 11655 340,'-1'-2'403,"2"1"-101,-1 1-31,0 1-25,0 0-24,0 2-32,0 2-5,1 1-27,0 2-4,-3 9-29,2-6-30,0 5-6,0 6-24,14 22-40,-13-19-47,-1-13-22,0 6-46,0 2 9,0 1-265,0-2-29,0-1 15,0-2 50,0-2-20,0-4 17,0-3 28</inkml:trace>
  <inkml:trace contextRef="#ctx0" brushRef="#br0" timeOffset="160196.8875">16276 11414 214,'2'-9'465,"-2"2"-112,2 2-57,1 1-41,1 0-26,2 2-19,2 0-36,14 6-26,0 4-26,2 3 8,-3 2-10,4 6-37,-1 5-6,0 3 14,5 4-6,-5 3-23,-1 1 4,-6 4 8,-3 2-25,-2 2-8,-6 0 8,-6-21-19,0 12-5,-19 46 9,3-34-28,-9-2 7,-6 3 18,-6 0-31,-5-2 11,-2-2-1,-6 0 4,2-3 13,-3-1-34,-1-3 0,1-4-17,0-3-15,-2-4-37,3-5-71,0-3 12,2-3-298,6-6 23,4-3 28,5-5 35,16 0 51,-26-16-3,20 3-10,8-5-4</inkml:trace>
  <inkml:trace contextRef="#ctx0" brushRef="#br0" timeOffset="160919.1584">17343 10886 275,'0'0'383,"0"0"-82,-13 0-49,13 0-51,0-13-1,0 13-42,0 0-62,0 0-39,0 0-55,13-27-22,4 20 1,2-3-299,1 6 24,1-2 17,-3-1-18,2 3-22</inkml:trace>
  <inkml:trace contextRef="#ctx0" brushRef="#br0" timeOffset="161054.9175">17431 10982 359,'-5'5'380,"1"2"-88,1-4-40,2 1-42,1-2-62,3-1-62,2-2-60,13-4-3,6 0-359,3-1 32,1-2-2,2-4 16,2-1-6</inkml:trace>
  <inkml:trace contextRef="#ctx0" brushRef="#br0" timeOffset="164185.7016">13762 7203 584,'-13'0'340,"13"0"-28,0 0-20,0 0-59,-15 0-11,-2 10-31,15-11-17,2-2 4,2 2-38,1 0 16,4 0-18,11-4-53,6-5 27,2 7-21,5-1-14,-3-1-26,6 0 14,-4 1-27,2-1 8,-1 1-16,3 2 0,-1-1 5,0 1-8,2 0-33,-3 1-14,0-1 3,-2-1-11,-8 2-24,-11 1 1,4 0-22,1 0-25,-3 0-11,-3 0-23,-2 0 11,-1 0-114,-7 0-53,5-2-85,-8 2-1,-2 0 43,1 0 0,-5 2 34,-11 0-25</inkml:trace>
  <inkml:trace contextRef="#ctx0" brushRef="#br0" timeOffset="164376.099">13847 7259 449,'-26'8'299,"-1"0"-12,4-3-39,3-2-17,8 2-1,2-3-30,4 1-23,0 0-15,6-2-35,4-1 10,3 0 17,1-1-50,21 0-11,-13 1 11,8 0-33,7 0-10,1 0-33,3 0 4,0 0-46,0 0-17,-2 0-59,1 0-28,32-12 13,-35 8-284,0 1-20,-3-2 46,-3-2 47,-4-4 12,-5 3 25,-1-1 12</inkml:trace>
  <inkml:trace contextRef="#ctx0" brushRef="#br0" timeOffset="164939.4931">14435 5889 640,'-3'-3'326,"0"-2"-34,2-1-29,-1-1 11,3 0-51,-1-4-7,11-19-17,0 7-36,1 2-17,2-2-17,5-1 28,1-2-18,6 0-14,3-1-20,3 2-19,0-2 11,2 0-39,-1 2 19,-1-3-8,-2 5-8,-3 1-6,-3 2-5,-1 3-5,0-1-21,-5 0-37,-2 4-9,-3-1-18,-3 2-30,-4 5-18,-4 0-34,-1 1-29,-1 7-36,0 0 17,0-6-99,0 6-102,-14-11-38,10 9 55,0-1 21,-2 1 27,0 2 2,0 0-29</inkml:trace>
  <inkml:trace contextRef="#ctx0" brushRef="#br0" timeOffset="165203.477">14770 5352 464,'-6'2'280,"-1"0"-24,2 0-20,1 0-10,1-1-15,-2 1-1,2 0-21,0-1-16,-2 0-7,3 2-27,1-3-28,0 1 15,2 0-25,0 0 9,3-1-37,2 1 26,10 2-23,-1-2-4,-3 0-23,8 2-1,-2 0-8,0-1 12,-1 4-23,-1-1 9,-4 1-20,2-1 21,-4 3-23,0 1-3,-3 0 3,0 2 7,-2-3-13,-3 1 11,-2-9-20,0 8 11,0-1-31,0 0-8,0 0-15,-11 12-53,6-10-24,-2-3-41,4-1 13,-1-4-282,4-1 14,0-2 47,1-1-6,7-9 58,6-3 3,-3 1 34,3-9-51</inkml:trace>
  <inkml:trace contextRef="#ctx0" brushRef="#br0" timeOffset="165702.0791">15333 4609 385,'2'-22'410,"-1"2"-64,-1 10-66,0-5 0,14-18-24,-9 16-39,1 4-34,3-2-24,1 1-18,-1 2-1,-2 4-36,8-1 12,0 4-20,3 0-28,-2 2 1,1 3 27,-8 0-41,4 0-3,19 10-1,-17-5-38,-1 2 0,-3-3-18,0 3-3,-5 1 7,-1 0-10,-2-1 2,-1 2 1,-2-1 0,0 2 3,0 2-16,-18 17 6,9-13-6,0 0-3,-1-1 8,-1-3-5,1 3 1,1-4 13,2-1 1,3-2-10,1-2-7,0 0 2,2-1 32,1-1-9,0-4-7,0 0 5,0 0-10,22 17-1,-4-8 9,0-2-5,2-1 6,-1-2 4,3 0 0,-2 0-10,3 0 12,-1-1 9,-4-1 16,0 2-5,-6-2 10,-4 0-20,0 0 5,-3 2 23,-3-2 45,-1 3-14,-1-5-2,0 8-4,-23 11-1,6-9-6,-2 0-6,-6 1-6,-1 0-6,-3 0-3,-1 3 33,-1-3-26,0 3-4,0 0-82,1-2-46,5-2-54,-3 1-63,0 0 19,4 2-286,3-5 11,4-1 30,7-3 28,3-1 60,1-2 14,6 3 19,0-4 25</inkml:trace>
  <inkml:trace contextRef="#ctx0" brushRef="#br0" timeOffset="166542.3903">13293 8765 764,'0'0'294,"0"0"-55,0-13-39,0 13-5,0 0-11,0 0-14,0 0 2,0 0-19,12-18 12,13 17-1,5 1-27,8 0-19,-1-1-19,7 0 1,5 1-25,5 0 6,6 0-14,-1-1-9,-29 1 19,15 0-7,10 0-29,4 0 0,0 0 28,2 0-37,3 0 5,0 0-28,-2 0 12,-1 0-20,-3 0 24,-2 0-22,-5 0-6,-5 0 15,-3 0-10,34-6 4,-44 6-29,-5 0-10,-5-2-10,-4 2 0,-8-2-19,-4 2-20,-5-1-20,-4 1 1,-2 1-52,-2-1-10,-12 1 25,-3 2 12,10-3-181,-9 0-72,-5 0 35,-27 5 6,35-5 37,-8 0 14,-4 0 12</inkml:trace>
  <inkml:trace contextRef="#ctx0" brushRef="#br0" timeOffset="166819.3127">13459 8875 623,'-32'4'339,"19"-4"-67,-20 6-34,21-5-7,12-1-33,0-3-23,7 2-1,14-4 15,9 0-52,2 2 16,8-1-19,5-1-24,3 1-25,10-1 9,3 0-19,1 1-6,1 1-6,3-1 6,-6 0-30,4-1 14,-2 1 4,0 0-25,0 0 3,-6 0 3,-2-2 2,-3 3-32,-7-1 27,-2 1-18,-7-1 11,-3 2-11,-2-1-22,-4 0-15,-6 0 0,-6 0-36,-6 3-52,-4-1-25,-4 1 15,0 0-238,2-3-77,-6 3 10,-2 0 57,-1 0-8,0 0 33,-5 9 66,1-6-11</inkml:trace>
  <inkml:trace contextRef="#ctx0" brushRef="#br0" timeOffset="168372.0538">16146 11614 486,'0'0'205,"0"0"-20,0 0-10,0 0-38,0 0 2,0 0-20,0 0 7,0 0-12,-3-10-21,-2 12-3,-1-1 7,0 0-29,0 1 20,-1-2 3,2 2-6,-1-2 14,1 0-13,0 0 13,0 0-2,5 0-18,0 0-20,0 0 8,-6 0 2,6 0-16,-8-10-19,8 7-3,-2 0 4,4 0-8,0 1 12,-1-3-26,-1 3 21,3 0-23,-2 0 1,3 1 8,-1 0-4,2-1-5,-1 2-8,-1 2 19,1-1-29,-2 0 14,0 1-7,1 1 11,-1-1 6,-2 3-17,0-3-2,-2 3-5,0-1 12,-5 8-1,-2-5-5,-3 3 4,1-1 8,0-2-5,-3 2-12,4-6 0,-5 2-9,5-2 19,0-2 18,1 0-30,3-1 5,6 0 10,0 0-15,-7 0 2,7 0 2,-11-12 9,8 6-7,3 1 3,0 0 12,3-2 0,4-5-18,0 0 0,-1 2-2,0 3 14,6-1 0,-2 0-3,4 1 3,-3 4-5,0 1-10,0 0 8,-11 2 2,9 0 10,7 0-26,20 15 10,-19-5 21,-4 3 1,-2 4-22,-2 1-4,-5 0 3,1 3 10,-4 3-8,-1-12 25,0 8-30,-12 24 16,6-16-11,-2-4 5,-4 0 3,-1-2-5,-2 0 4,3-1-14,-2-2 14,0 4-8,-1-6 4,0-2 2,1-2 4,7-3 3,-3-2 14,2-4-12,1-1 13,3-3 17,-1 0-23,5 0 11,0 0-4,0 0 0,-7-13-8,7 8-1,2 1-22,0-2 21,8-4-23,-4 2 8,-1 1 10,2 2 6,9 0 19,-4 0-36,-1 4 30,-11 1 12,11 0-33,1 0 25,19 13 15,-14-1-38,1-1 16,-1 4-11,-4 0 23,2 0 1,1 0-29,-1-3-7,-1 6 32,0-1-9,1-3-26,-2 1-27,2-5-18,3-1-40,-4-1-40,-1-7-77,-1-1 19,-12 0-262,11 0 17,12-10 12,-15 4 77,1-3-11,-1-4 30,-1 0 54,0-3-45</inkml:trace>
  <inkml:trace contextRef="#ctx0" brushRef="#br0" timeOffset="170001.6828">13750 11694 692,'0'0'183,"0"0"-15,0 0-54,-14 0 7,14 0-9,0 0-26,0 0 18,0 0-21,0 0-5,0 0-12,0 0-3,-25 9 7,23-5-25,-2 0-11,0 0 2,-9 6-7,4-5 2,1 1-29,2-1 10,0-2 13,-1-1 5,2 1-2,1-1 8,-2-1-11,0 0 21,6-1-7,0 0-26,0 0 8,-8 0 0,8 0-1,-13-10 14,12 8-39,0-3 31,0 2-5,0-1-8,1-1-10,2 1 14,-1-1 1,2 1-22,-2 0 24,3-1-18,0 1-2,0 0 15,0 2-3,-1-2-11,0 2-16,1 0 26,-1 1-10,0 0 12,2 1-10,-2 0 2,1 1-3,-2 1 0,-2-2 4,0 0 0,3 7 22,-2-5-28,-3 1 4,0 0 9,-1 1-11,-2-1 12,1 0 2,-7 4-20,2-2 17,1-1 11,1-1-8,2-2 22,-3 1-3,3-2-13,5 0 6,0 0 2,0 0-8,-8 0-7,-2-10 5,10 6-15,-2 0 23,3 0-12,0-2 11,1 1-13,2-1 6,-1 1-9,4-7 12,2 3 6,0 2 1,3 0-18,0 3 16,-6 2-22,-6 2 13,7 0-1,14 12 1,-9-2 6,-1 4 2,-1 0-9,-2 5-10,-2 2 9,-6-10 8,0 6-27,0 5 23,0 5-8,0 0 0,-14 30 19,4-29-35,-2 2 7,-2 1 19,-3 0 7,2-1-30,-5-1 13,1-1 14,-1-1-27,-3-5-4,1 1 4,1-3 10,-1-5-5,-1-1-8,-2-3 5,4-2 11,1-4 26,4-1-32,5-4 7,-1 0-18,-9-19 16,18 8-14,-1-3-2,4 1 24,0 13-25,0-15-5,16-15 14,-3 16 0,-4-2-19,6-1 9,-4 7 4,1 1 18,4 4-14,-3 2-5,1 3 10,-5 0 26,5 0 10,21 15-23,-17-5 5,-2 3 22,2 2-16,2 1-6,-2 1 27,-2 0-22,2 0 8,-2 0-18,0 2-2,0-2-2,2 0 10,0 2-36,1-5-26,1 0-43,1-5-50,0-2-74,2-6 17,1-1-285,-13 0 48,22-10 6,-12-1 55,-2 0 42,1-4-15,0 0 8,-1 1 26</inkml:trace>
  <inkml:trace contextRef="#ctx0" brushRef="#br0" timeOffset="172505.6492">14279 10321 430,'0'-14'332,"0"14"-52,0 0-41,0 0-30,0 0-26,0 0 7,0 0-34,7 0-24,5 11-24,4 3 12,-3 0-13,4 2-28,-2 1 2,1 0-22,-2 1 3,4 1-18,-2 1-25,-2-3-6,2 2-30,-2-1-20,-3-2-20,1-3-24,0 2 7,-5-8-197,-1 0-71,-1-2-9,-1-2 6,-3-1 44,1 1 25,-2-3 12</inkml:trace>
  <inkml:trace contextRef="#ctx0" brushRef="#br0" timeOffset="172724.7687">14558 10339 357,'-1'-8'349,"1"3"-40,0 2-28,0-2-51,0 2-1,-2 2-28,0 1 22,0 1-67,-3 2-1,-3 10-21,-5 0 8,3 3-19,-3 0-1,-1 4-10,-5-5-14,6 5-39,0 2 13,-4 1-41,-3 2-19,0 3-1,2-1-55,-1-1-35,4-1-53,1-2 12,1-4-160,2-1-122,5-5 0,6-6 52,0-7 19,0 0 36,12-1 20,-5-2-20</inkml:trace>
  <inkml:trace contextRef="#ctx0" brushRef="#br0" timeOffset="173066.2496">14723 10431 232,'6'-13'460,"-1"6"-65,-2-4-92,2-3-23,0 3-28,0-2-41,-1 4 14,2 2-53,1 0-33,-1 1-11,1 2-3,8-1-20,-3 4-5,-12 1-11,11 0-15,4 0-7,11 20-40,-12-7-3,-7 4-21,1 0 10,-8 3-28,0-10 23,0 6-16,-15 22-12,7-16 27,-1-1-6,-3 1-1,0 1 27,-3-1-10,3-2 46,-3 1-16,3 0 17,0-4-49,0 0 24,3-3-9,0-2 3,0 0-22,7-4 24,-1-1-6,3-3-11,0-4-16,0 0 40,18 6-36,6-6-4,-10 0-32,7 0-21,30-18-18,-15 7-42,1 0-63,1-2 17,1-1-289,5-2 41,-5-1 19,-3 0 26,0 1 32,-1-5 40,-3 4-1,-1 0 23</inkml:trace>
  <inkml:trace contextRef="#ctx0" brushRef="#br0" timeOffset="173280.6818">15362 10362 456,'-6'-2'363,"0"0"-57,0-1-64,3 3-29,-1 2-7,2 1-15,1-1-22,2 2-15,1 1-11,1-1-37,10 7-7,-2 2-5,1-1 18,7 2-58,0-1-17,0 0-27,1-1-13,-2-2-21,3 0-33,-2 0-12,-3-3-35,2 1 0,-1 1 10,0-3-153,-7-3-100,-1 0 5,0-2 12,-5 0 25,-4-1 19,0 0 23</inkml:trace>
  <inkml:trace contextRef="#ctx0" brushRef="#br0" timeOffset="173476.7146">15621 10429 416,'-5'-8'351,"0"-6"-57,0 8-26,1 3-24,0-1-5,-2 3-25,1 2 17,0 1-47,-1 1-7,-5 5-33,-4 5-30,1 1 1,-3 2-19,2 3-2,-2-1-5,-2 2 0,5 2-42,-2-2-40,3-1-4,0 1-35,1-1-51,2-1-5,4-2-55,6-16 12,0 8-256,0-2 0,14 1 44,-6-8 24,8-2 21,-2-5 23,5-5 13</inkml:trace>
  <inkml:trace contextRef="#ctx0" brushRef="#br0" timeOffset="173710.7875">16050 10126 732,'5'-6'414,"-1"1"-70,-1 3-38,-3 3-34,1 1-33,-2 5-29,-1 10-23,0 5 14,2-8-17,0 10-16,-6 34-25,6-40-16,0 13-11,0 6-28,0 7-9,0 5-10,0 4-114,-12 59-42,4-56-68,-2 2 16,-1 0-324,-1-1 33,-4-1 31,-1 1 14,-6 0 24,-2 0 25,-3-3 50,-2-4-1</inkml:trace>
  <inkml:trace contextRef="#ctx0" brushRef="#br0" timeOffset="174435.302">13910 11949 967,'0'0'269,"0"0"-20,0 0-29,0 0-10,0 0-21,0 0-19,10-8-30,3 15-15,0 2-8,1 6-3,4-4-17,-6 2-16,1 1-16,-1 1-39,1-3-30,-3 2-13,-1-3-25,3 2-27,-6-5-19,1-2-40,-2-1 12,-1-1-129,0-4-100,0 1-39,-2 0 52,-2-1 29,0 0-1,0 0-10</inkml:trace>
  <inkml:trace contextRef="#ctx0" brushRef="#br0" timeOffset="174628.4022">14107 11986 244,'0'-8'341,"-1"3"-47,1-2 20,-1 3-52,0 1-27,0 1-18,0-1-35,0 2 6,-1 1-13,1 1-18,-3 3-19,1-1-15,-1 1-3,-10 13 19,3-1-56,-5 3-23,4 0 21,-1 1-26,0 0-51,0-3-6,2 1-36,-1 0-52,1-3-11,3-2-39,4-5 4,4-6 11,-1 1-268,2-4 7,3-1-1,0 1 48,7-8 7,3-1 32,-2-5 31</inkml:trace>
  <inkml:trace contextRef="#ctx0" brushRef="#br0" timeOffset="174856.3409">14256 11760 692,'4'-5'419,"-2"3"-67,-1 4-45,0 0-41,1 1 42,-1 2-14,1 1-54,2 14-2,-1-3-29,0 4-11,1 4-18,-1 3-23,-1 0-15,-2 2-13,2 1-65,0 2-5,-2-16-45,0 5-90,0 5-29,0 3-32,0 2-58,0-2 16,0-1-161,0-1-123,17 24 52,-8-32 40,3-2-6,6-5 23,-1-3 39,2-3 34,4-2-36</inkml:trace>
  <inkml:trace contextRef="#ctx0" brushRef="#br0" timeOffset="176040.9202">14954 12605 565,'0'0'345,"23"-30"-51,7 23-67,3 0 0,5 3-23,6 0-18,5-1-29,2-2-15,5 4-13,3-2-16,0 0 8,2-1-44,0 3-10,-4 1-6,-3 0-31,-1 2-35,-6-1-48,-28 1-16,11 0-14,4 0 8,-2 0-150,-2 0-79,-8 0-89,-3 0 27,10 12 36,-26-11 55,-4 2 1</inkml:trace>
  <inkml:trace contextRef="#ctx0" brushRef="#br0" timeOffset="176280.4273">15401 12700 232,'-4'4'400,"4"1"-70,-1 1-9,2 13-60,-1-9-39,0 6 1,0 4-40,0 4-20,0 0-14,0 3 1,0 1-2,0 1-48,0 1-12,0-1-45,0 0-51,-4 32-24,0-33-59,4-16 10,0 6-298,0-1 2,0-3 20,0-3 45,0-4-3,0-7 22,0 6 9</inkml:trace>
  <inkml:trace contextRef="#ctx0" brushRef="#br0" timeOffset="177698.8359">14021 11515 339,'0'-13'207,"0"13"-37,0 0 2,0 0-63,0 0-18,0 0 9,14 0 8,-14 0-6,0 0-22,0 0 6,0 0 3,0 0-9,0 0-5,0 0 13,0 0 8,5 3-4,-13 17-10,-2 4 29,-4 0-4,-2 6-23,-5 3 13,-4 4-5,-6 4-14,-4 3-21,-10 1 4,-1 3-15,-8 1 13,-1 2-26,-6 0 5,-2 0 0,-2-1 1,2-2-14,1-5-5,3-1 6,5-3-7,3-5-17,8-4-26,5-3-51,8-6-32,7-5 9,4-5-289,10-4-5,9-7 41,1-11-2,15-8 35,11-3 38,3-6-13</inkml:trace>
  <inkml:trace contextRef="#ctx0" brushRef="#br0" timeOffset="178516.1368">15272 10324 544,'0'0'230,"-12"23"-47,-6-5 4,-3 4-29,-2 4-8,-7 5-12,-3 5-18,-7 6-41,-7 1 21,-4 4-41,-5 4 9,0 0 9,-2-2-20,1 2-15,-3-5-9,0-1-15,5-3 5,3-1-39,4-1 1,-1-4-43,6-4 6,1-2-316,9-2 21,0-4-5,5-5 58,6-1 16</inkml:trace>
  <inkml:trace contextRef="#ctx0" brushRef="#br0" timeOffset="180089.1699">14850 8540 560,'0'0'311,"0"0"-7,0 0-25,0 0 0,0 0-37,0 0-6,1 13-23,16 1-25,5 2-22,-5-2 5,3 3-19,2 0 19,0 5-14,1 0-4,0 3-51,-2-1-2,-1 3 7,1 2-32,-1-3 17,1 6-8,-1-3-19,-1-1-15,1-2-16,-3 0-3,-1-2-38,1-3-7,-3-3-28,4-1-14,-3-2-40,1-7-30,-8-1-32,1-6-27,2 1 18,-11-2-233,0 0-56,20-18 59,-13 10 42,-2-6 33,-2 1-5,-1 1 53,0-4-19</inkml:trace>
  <inkml:trace contextRef="#ctx0" brushRef="#br0" timeOffset="180327.1782">15370 8867 799,'-1'-5'296,"0"1"-19,-1-1-53,2 3-15,-1 1-15,1-1 6,1 1-28,0 3-20,1 0-19,1 0 35,-1 2-11,8 8-20,-3 1 2,0 0-14,2 4-13,-1-2-12,-3 3-12,-2 1-16,-2 0-11,0 2-3,-1-12-11,-11 21-35,1-11 3,-1 0 9,0-3-16,-6-1-43,3-3-19,-1-1-12,2-3-3,-4-4-36,5-1-60,3-3 16,0 0-189,9 0-70,0 0-4,-11-7 68,11 2 0,2 2 29,2 0 14,9-3 13</inkml:trace>
  <inkml:trace contextRef="#ctx0" brushRef="#br0" timeOffset="180867.3573">15821 9065 704,'-3'-17'370,"2"2"-64,3 3-36,-2 2-42,12-15-16,-4 11-20,2-1-15,1 2-18,7 1-13,-4 1-41,4 0-7,2 4 2,1-1-5,0 5-23,-7 3 3,1 0 2,-3 0-11,-3 0-7,2 0-11,9 15-9,-9-5 1,-7-1-23,3 7 14,-7-1 7,0-6-12,-11 17-1,1-8-5,1-1-8,-2-2-2,-4 3-7,1 1 19,-2-3-14,3 2 9,-2-5-26,3 1 21,3 0-17,-2 0 8,3-1 9,5-4-14,0 0 19,3-2-33,0-7 46,0 6-18,21 11-30,-9-6 28,0-2-30,6 2 4,4-5-6,-1-1-2,3-1 19,-7 2-17,4 0-4,1-1-5,-3 2 24,-3 4 11,-1-6-7,-4 4 6,-4-2 12,-2 0 24,-4-1-8,-1 0-4,0-6 34,-11 21-6,-2-9 21,-5-1 8,-3 0-11,2-1 25,-9-1-21,2-1 11,-1 2-12,-2-2-8,0 0-14,-1-3-15,-2-3-7,1 1-22,3-2-35,5 0 2,11-1-124,-3 0-77,-2 0 22,-9-10-285,21 3 18,6 1 22,2-1 57,4-7 1,5-1 27,7 3 27,2-1 18,6-2 0,3 4 32</inkml:trace>
  <inkml:trace contextRef="#ctx0" brushRef="#br0" timeOffset="182019.1058">18235 9611 394,'0'0'287,"-30"26"-49,27-2 2,1 5-34,1 6-6,0 0-7,1-15-5,0 11-38,0 9 3,10 58-6,-6-39-26,1 5-3,0 1 13,0 6-17,-3 1 23,0 3-31,0 6-27,-2-42-3,0 19 1,0 13 1,0 4-13,-12 79 14,8-73-8,-3-4-8,-3 3 2,2 2-10,1-4-8,-3 3-20,-3-4-3,3 0 34,-1-2 19,0-2-22,-1 0-7,1-2 8,0-3-20,1-3-4,2-3-17,0-1-2,1-7 13,-1-4-5,3-3-5,2-5 0,0-5-36,-1-4-16,2-3 26,0-1-28,-2-1-4,1-7-5,1-5-18,1-3 4,-4-5-35,3-3-10,0-3-48,0 1-37,0-2 18,2-1-166,0 0-56,0 0-12,-24-11 65,13 5-9,-2-1 24,-3-2 7,-1 1 78</inkml:trace>
  <inkml:trace contextRef="#ctx0" brushRef="#br0" timeOffset="186281.4382">19641 10074 743,'0'-16'292,"0"16"-53,-18-36-20,27 20 2,1 2-32,3 3 5,1 3-46,-1-1 6,3 3-48,-4 3 13,2 3-11,-14 0 2,9 0-43,15 10 9,-9-2-22,-2 2-17,-2 3 2,-3-1 4,0 1-36,0-1 30,-6 1-29,-1-3 20,-1-10-7,0 9-8,0 5 4,-14 19-6,6-19 1,-1 0 6,3 2-27,-3-5 21,1 3-11,3-6-1,0-1 13,1-1-12,-1 0 1,2-1 12,1 0-6,1 1-5,1-2 2,0-4 8,0 11-15,0 1 18,18 19-11,-8-13-11,-1-1-6,2 0 3,2 0-1,3 3 11,-4-3 8,-2 1 0,0-1-26,1-1 37,-7 0 3,0-4-21,-4-12 10,0 9-7,0 2 7,-19 10 25,3-9-9,-2-2 7,-4-2 21,-5-2-19,-4-1 18,-2 0-47,3-2 19,2-2 16,3 1-39,12-2-6,-6 0-37,1 0-17,-20-14-19,25 7-64,9-1 13,5 1-332,2-1 50,2 3 33,7-5 28,5-1 9,2 0 42,4 0 3,4 1 10</inkml:trace>
  <inkml:trace contextRef="#ctx0" brushRef="#br0" timeOffset="186683.5963">20475 10056 810,'4'-6'362,"-2"2"-1,-1-2-87,0 5-28,-1-3-33,1 2-25,-1 0-1,1 2-4,-1 1-45,-1 2-16,1 2 25,1 2-14,0 10-28,-1-7-7,0 6-24,0 4-4,0 3-7,0 4-6,0 0-64,10 30-70,-10-43-27,0 9 9,0 1-251,0 3-95,0-1 64,0-1 31,0-1-25,0-3 29,0-3 53,0-6-3,0-1 13</inkml:trace>
  <inkml:trace contextRef="#ctx0" brushRef="#br0" timeOffset="186796.5543">20506 10589 581,'0'3'345,"-3"-1"-39,3 0-93,-2-2-76,0 1-93,0 0-4,2 0-341,-2-1-11,0 1 38,-2 0 18,2 0-33</inkml:trace>
  <inkml:trace contextRef="#ctx0" brushRef="#br0" timeOffset="187267.1081">19255 11188 610,'-18'1'354,"2"-3"-65,5 2-22,11 0-13,-7 0-50,7 0-20,-7 1-15,12-2 7,2 1-18,21-2-29,-12 2 18,42-7-16,-9 1-14,11 1-12,7 0 19,9 0-8,8-1-17,8-1-1,10-1-4,8 1 1,8-2-35,5 1 16,4-2 7,2-1-30,1 6-6,6-5-21,3-1 1,2 1 3,-3 1-9,-1-1-3,-5 2-13,2-2-9,-3-1-35,-7 1 30,-6 0-10,-7 1-25,-6-1 11,-6-1 23,-9 3-1,-9-2-7,-7 2 7,-9 0-9,-8 2 31,-7-1-12,-8 1-41,-4-1 13,-5 1-28,-2-1 1,-3 1-5,-5 2-7,-2-3-4,-7 1-16,-7 2-49,-5 1-3,-2 3-19,2-3 16,-2 3-276,0 0 49,-15-2-6,10 2 27,-4 1 9,-7 1 39,5-2 22,-19 9 28</inkml:trace>
  <inkml:trace contextRef="#ctx0" brushRef="#br0" timeOffset="188505.8089">19332 11673 241,'-17'-13'323,"17"13"-49,0 0-43,-13-14-14,-2-4-46,15 12-22,0 1 24,1-1-40,1 1-18,-2 5-17,13-17 4,-6 10-17,6 0-1,0 0-1,6 3-19,-3 1 4,0 2-4,-8 1 4,4 0-16,16 12-24,-14-2 14,0-1-19,-4 3 4,3-1 8,-7 3-16,-2 0-7,-3-2 13,-1-12-3,-11 28-13,-3-14 7,0 1-13,-4-1 16,1 2 3,-5-3-27,-2 0 19,3-2-8,-4 0-2,2-3-9,1-1 10,1 1-18,3 1 18,1-4-7,5 1-1,4-3 12,3-1-33,1 2 7,4-2 0,0-2 17,0 0 4,0 0-19,24 14 4,-8-5-4,5-2 5,2 2-12,2 0 13,1 0-11,0 2 5,-4 1-19,-1 0-10,0 3 7,-3 0-8,-4 3 37,-7 1-14,0-3 15,-3 1-17,-4-10 17,-13 17 7,3-8 20,-11-1-25,2-1 37,-5-4-6,1 4-2,-3-5-6,-1 1 16,-3-3-13,1 1-15,0-2 12,5 1-6,1-7-30,2 3-10,3-2-40,18-1-32,-10 0 9,10 0-254,0 0-46,-10-11 46,15 7 34,4-6 22,6 2 14</inkml:trace>
  <inkml:trace contextRef="#ctx0" brushRef="#br0" timeOffset="189287.7831">19802 11774 677,'0'-15'381,"0"15"-28,17-30-21,-17 26-34,0-1-56,0 2-34,0-2-23,-1 4-22,2 0-17,1 2 25,0 2 4,1 1-19,0 1-17,3 14-21,0-1-42,2 2 2,-1 3-9,0 3-26,3 1-40,-4-1-33,0 1-37,-1 3-54,1-3-42,-2 0 16,0-3-257,-3 0-22,1-1 24,0-3 35,-2-1 29,0-7 22,2-1 13,-2-1-1,0-2-3</inkml:trace>
  <inkml:trace contextRef="#ctx0" brushRef="#br0" timeOffset="189422.5516">19919 12251 437,'0'7'456,"0"-3"-84,0 0-92,0-1-26,0 1-39,0 0-50,0-1-49,-1 0-33,2 1-22,-2-2-51,1 1-42,1-1 2,-1 1-235,2-2-69,0-1-11,1 0 61,-2-1-4,2-3-5</inkml:trace>
  <inkml:trace contextRef="#ctx0" brushRef="#br0" timeOffset="189989.2202">20708 11530 584,'0'-12'287,"-2"0"-52,0 2 6,-1-4-30,-6 3-17,3 4 18,-3 1-41,0 3 29,0 3-17,2 0-25,-14 17-26,6-2 20,-1 8-7,4 0-36,0 3-13,0 6-9,-1 3-10,6 3 0,0 6-8,1-1-5,1 3 23,4 1-10,1 0-9,0-24-30,0 9-3,15 44-4,-5-36-27,5-4-34,-1-2-23,9-4-10,-2-7-53,6-5-50,3-4 15,0-5-280,0-3-14,-16-6 55,12 0 26,26-13 26,-22 4 22,-5-2-3,-1-2 38</inkml:trace>
  <inkml:trace contextRef="#ctx0" brushRef="#br0" timeOffset="190485.0522">21025 11653 816,'-2'-9'277,"-1"1"-41,1 1-47,2 1-13,2 1-16,1 1 2,-1-1-25,2 1-32,8-4 4,3 2-21,-4 2-6,2 2-15,-13 2-8,13 0-8,3 0-20,12 12 4,-12-4 8,-7 3 1,0-1-19,-5 1-7,-3-2 15,-1-9-25,0 13-4,-12 16 18,1-16 1,0 4-1,-3-2-24,1 1 10,-5-1-9,2-3 4,0-1-9,-1 2 14,2-1 1,1 1 13,-1-6-25,7-3 7,3 1-10,1 0-2,2-2-7,2-3 9,0 0 18,0 0-1,0 8-24,18 6 2,-5-6-4,1-3 4,1 1 1,3 1-9,-1 0 24,2 3-29,-3-5 9,-5 0 16,5-1 4,-3 3-9,0 1-9,-6-1 21,-4-4-1,-1 3 9,-2-6-6,0 0 23,-18 20 1,5-9-7,-3-4-10,-4 2-10,3-1 31,-3-2-19,-2 0-11,4 0-3,0-2 8,1 0-31,5-1-25,0-3-34,4 0-69,8 0 14,0 0-268,0 0-9,-6-10 61,8 5 13,8-7 11,4 0 29,-1 0 17</inkml:trace>
  <inkml:trace contextRef="#ctx0" brushRef="#br0" timeOffset="197895.554">22183 7804 315,'-15'0'312,"15"0"-47,0 0-35,0 0-15,-14 0 0,14 0-39,-19-23 3,16 22-34,1 0 7,2 0-5,0 1-12,2-1 28,3-1-12,1 2-1,17-1-20,4-2-32,7 2 33,-1 0-35,7-3 0,2 0-10,6 1 17,4 1-9,5-1-34,1 0-6,5 0-6,-34 3-13,16 0-30,7 0 27,6 0 0,-2 0-5,61-9-2,-61 7-28,-4 2 40,-8-1-30,0-1-18,-9 1-34,-1 0 11,-5 1-1,1-1-29,-9 0-11,-5 0-1,-7 1-2,-3 0-29,-2-1 3,-2 1-22,-7 0-3,0 2-18,-1-1 13,-1-1-128,-13 0-44,11 0-59,-7 0-3,0 0 56,-4 0 21,1 0 17,-25 8 3</inkml:trace>
  <inkml:trace contextRef="#ctx0" brushRef="#br0" timeOffset="198220.089">22681 7751 315,'-6'-1'389,"0"-2"-40,2 2-60,1 0-39,-1 0-12,0-1 0,1 2-65,1 0 9,2 0 19,0 2-21,4 0-21,-1 1-16,6 7-18,3 1-11,3 1 14,0 3-24,3 1-10,3 0-37,-8 4-5,3-2-7,-1 0-3,1 3 52,2 0-27,-4 0-16,1 1 7,1-2-20,-1 1-5,-1 1-54,0-1-24,-2 1 13,1-3-30,-5-3-25,1 0-10,0-4-31,-4-4 15,1-1-13,-3-2-15,-1-2-2,0-3 14,2 0-59,-4 0-87,0 0-23,0 0-44,0 0-3,8-13 6,-6 9 68,-2-2-31,2 1 69</inkml:trace>
  <inkml:trace contextRef="#ctx0" brushRef="#br0" timeOffset="198503.7737">23002 8096 635,'2'-4'223,"-3"-5"-25,0 4 15,0-1-29,-3 1-14,4 0 0,-2 1-16,0 0-6,-1 1-14,-2 0 7,3 2-19,0 0-13,0 2 20,0 0-29,1 2-2,-1 0 26,0 1-42,4 2-9,-2 0-25,5 9 17,-1-4-23,3 4 5,-2 1-22,-3-4 3,5 5-7,-1-3 13,-1-4 5,2 2-35,-3-1 6,1-2 0,-3-1-17,0-1 22,0 1-32,-2-8 22,0 0-20,0 9 11,0 1-13,-22 12 23,6-12-24,-2 0 7,-2 0 33,-2-2-11,-3-1-12,0 0-3,1-2 19,1 0-8,0 1-24,6-4-14,-2 2-1,4-3-62,6-1-16,4 0 9,5 0-220,0 0-98,0 0 58,-6-13 4,17 5 31,0-1 26,5-1 42,-3 0-31</inkml:trace>
  <inkml:trace contextRef="#ctx0" brushRef="#br0" timeOffset="198929.8397">23238 8349 631,'0'2'292,"0"-2"-50,0-1-42,0 0-8,2-2-44,0 2 0,3-1 2,-2-2-36,12-2-24,0-2 14,-2-2-25,3 2-5,2 0-13,2-4 13,-2 2-3,0-2-27,3 1-7,-5 0-7,-1-1 12,-4 2-12,2 2 20,-6 1 1,0 2-25,-3 1 16,2 0 13,-4 1 2,2 1-23,0 0 21,-2 1-5,1-1-17,-3 2 47,0 0-29,0 0 7,6 14 3,-6-7 17,4 11-16,-3 2 3,-1-11-7,0 9-4,0 3-11,0 3-18,0 1 0,0 0-16,0 0-13,0 1 10,0-1-22,0-1-17,-11 22-7,6-28-23,1 0-6,-4 0-15,0-3-37,2-2-32,1-1 13,0-5-202,1-1-59,0-2 6,1 0 44,1-3 4,-3 2 34,3-3 31,-2 2 30</inkml:trace>
  <inkml:trace contextRef="#ctx0" brushRef="#br0" timeOffset="199215.5973">23217 8689 699,'-8'3'327,"0"-3"18,3 1-80,1 0 16,0 0-65,4-1 3,0 0-9,2 0-31,0 0-43,7 0-13,12 1-15,-8-1 5,7 0-22,9 0 22,0 0-21,3 0-9,0 0-40,3 0-6,2 0-3,1 0 43,-2 0-31,0 0-39,-1 0-12,-1 0-27,1 0 7,-2 0-22,-9 0-33,21 3 12,-34-1-3,-2-1 7,-6 0-21,-1 0-6,-4-1 12,2 2-36,-5-2 6,0 1 12,1-1-103,-1-3-66,-1 2-114,1-1 18,-4 1 41,5-2 14,1 1 30,0-1-21</inkml:trace>
  <inkml:trace contextRef="#ctx0" brushRef="#br0" timeOffset="199386.7264">23985 8683 494,'4'0'400,"-3"1"-99,1 0-33,0-1-54,1 1-2,-2 0-74,-1-1-43,0 0-29,0 1-58,1-1-52,0 1 4,-1-1-230,1 0-82,-1-1 8,0 0 43,3-1 41</inkml:trace>
  <inkml:trace contextRef="#ctx0" brushRef="#br0" timeOffset="202858.1317">8831 5398 631,'0'-17'182,"-22"-10"-22,15 20-3,1-1-24,-2 4-11,1 0-7,-6-3-1,-1 1 0,4 3-8,-1 1 11,-6-1-25,-2 0-23,9 3 10,-3 0 1,-5 0-22,-2 0 0,-27 14 10,22-8-17,-2-1 21,3 3-18,-5 0-10,1 0 7,3 1-1,1 3-9,-4-2 3,3 2 19,0 4-17,0-2 10,2 4-26,-2 2 16,7 1-6,-2 3 1,-1 3-18,6 1 11,-3 0-10,7 2 18,-1 1-20,5 1-7,4 0-3,0 2-9,1 1 5,2-17-9,13 35 20,-5-20-7,5 1 3,3-3 8,4-1 11,2-2-35,5-3-8,-2-1 11,4-6 0,-2 4 6,4-7 2,3-2 1,0-5-12,2-2 10,0-3 8,-16-3-14,9 0-6,41-10-1,-28 2 3,-1-6 22,4 0-30,-3-4 11,3-4 4,-2-4 3,-2-2 2,-3 0 6,0-4-7,-1-1 19,-7-2-14,-1-1 25,0-1 14,-4 1-1,-10 1-4,-1 0 4,-5 0-5,-7-1 27,-2 20-8,-13-34-6,-5 19-21,-7-1 5,-6 4-9,-5 0-3,-4 4-3,-3 0 5,-2 4-3,-2 3-34,2 2-44,1 4-26,5 0-34,0 6-54,0 1-62,7 3 20,13 1-250,-5 0-10,0 0 60,3 0 19,8 0 24,3 0 25,10 0 18,-2 8 10</inkml:trace>
  <inkml:trace contextRef="#ctx0" brushRef="#br0" timeOffset="203924.3542">15394 4230 546,'-16'0'138,"-17"-14"30,15 19-23,-3 3 22,1 2-26,-3 4 21,5 2-13,1 3-22,-1 5 10,1 1-23,2 5-9,-2 1-8,4 1-8,1 2-12,-2 0 11,4 2-21,4 0-17,-1 3-3,5-1 26,2-21-20,12 42-15,-1-22 12,7-1 11,2 0-12,5-2-5,6-1 7,3-5-33,6-3 8,-3-3-2,7-2 5,-1-4 12,3-4-18,4-3-8,-4-5 10,0-3 0,-24-1-1,50-9-15,-28-4 3,1-1 7,-3-5 3,-1-1-12,-3-5-12,-1-2 1,-2-3 8,-8-1-11,0-1 6,-9-4 18,-8-2-6,-1-1-10,-4-1 4,-5 19 5,0-10 8,-17-39-22,2 29 11,-5 4-9,-7-1 6,-8 8-4,-6-1 7,-1 3-14,-8 5 3,-7 5-28,0 5-17,-6 6-4,-5 7-24,31 0-40,-75 23 9,33-2-120,-2 9-186,-2 8 30,4 6 24,2 7 8,2 8 9,12 7 35,4 7 26</inkml:trace>
  <inkml:trace contextRef="#ctx0" brushRef="#br0" timeOffset="205071.6621">16137 8838 529,'0'-14'264,"20"-10"-44,-21 14-30,-1 2 5,-7-4-37,2-2-24,0 0-5,-2 2-24,-4 2-22,3 0 2,-5 1-12,5 0-1,-5-2-4,-4 6-12,1-1 7,1-1 2,-4 2-7,2 3-14,-4-1-20,-2 2 12,12 1-9,-8 0-1,-5 0 7,-29 15-10,27-7-11,-4 0 6,2 4-9,-2 3 7,3 3-4,-2 4 6,2 3 5,0 1-13,4 4-2,-3 2 8,3 5-11,1-1 13,3 3-10,4 2-16,0 0 0,3 0 26,3 0-25,1 2 10,3 2-26,2-4 9,5 5 22,-4 1-7,4-24-13,0 10-4,17 44 20,-4-37-25,6-2 6,6-4 9,9-5 4,3-4 17,7-4-26,0-4 9,7-7 0,6-1 6,2-9 1,4 0-10,-31 0 18,67-17-20,-32 1 20,-1-5 14,1-2-14,2-3-11,-1-5 8,-3-1 14,-1-8 34,-5-2-7,-1-1-2,-7-1 29,-6-3 1,-9-3-5,-6-2-34,-9 0 15,-11 0-12,-10 1 0,0 26 0,-29-52 9,-1 25-9,-8-1-35,-7 2-1,-7 1-2,-5 2 11,-5 7 13,2 5-41,-2 1-35,0 6-38,5 4-79,1 6 17,8 4-288,5 4 32,9 2 29,5 3 16,7 2 18,9 1 38,7 3 9,8 3 32</inkml:trace>
  <inkml:trace contextRef="#ctx0" brushRef="#br0" timeOffset="206448.1135">23477 7932 639,'-45'-17'169,"21"21"-10,11-4-12,-28 9-8,17-1 16,-1 5-25,0 1-32,0 2 33,0 4-7,-4 5-30,1 1 0,-1 3-15,-1 5 14,-1 0-28,3 5 6,-3 2-25,0 4-8,1-2-2,-1 3 31,4-1-26,2 1-7,0-1 10,6 0 14,3 0-21,4 1 6,6 1 8,1-1-24,5-23 8,0 10 10,22 46-10,-6-40-16,2-1 18,5-2-22,6-2-11,4-2 9,1-3 2,4-4 7,8 0-1,4-4-2,3-1 3,3-5-17,4-3-9,-1-4 10,6-1-3,2-2 8,1-5 10,-35 0-21,69-12 0,-35 2 11,0-4-16,0-4 11,-4-3 11,-2-3 9,-1-1-9,-9-5-9,-2-3 0,-4 2 42,-3-4-21,-6 1-21,-4-2 27,-3-3 12,-6 2-42,-6-2 28,-6-3 6,-6 2-17,-3-4-2,-2 22 2,-10-45-15,-1 25 9,-9-2-11,-4 2 24,-6 0-21,-8 2-5,-8 2-5,-8 0 2,-4 1-10,-7 5-25,-8 4-41,0 2-19,-7 5-35,2 3 13,-5 4-309,6 0 28,-4 3-3,2 1 71,4 0 5,-4-1-17,7 6 68,-2-2 19</inkml:trace>
  <inkml:trace contextRef="#ctx0" brushRef="#br0" timeOffset="207645.9045">2585 8847 777,'0'0'258,"0"0"-31,-13 0-33,13 0-14,0 0-7,0 0-5,20-4-14,-4 4-21,32 3 4,-29-3-27,11 0 8,9 0 7,6 0-44,3 0 8,4 0-21,57-10-6,-51 9-6,-28 1 14,15 0-30,9 0 21,4 0-35,3 0-2,-1 0-7,-1 0-37,54 10-9,-61-5-38,-4-1-29,-4 2-14,-5-2 10,-6-1-159,-4 1-78,-6 1-58,-3-4 21,-13 3 25,-4-1 19,-3-3 44</inkml:trace>
  <inkml:trace contextRef="#ctx0" brushRef="#br0" timeOffset="207910.492">2714 9136 703,'-57'14'290,"11"-1"-43,7-2-32,6-1-28,8 0 14,10-3-38,10-3-18,5-4 7,18 1-2,10-3-11,-11 2-17,43-11-31,-6 2 1,5 0-17,1 0-1,4-1 12,2-2-26,1 2-17,-2-2-8,3-2-21,3 3 1,-4 0-14,0 0 6,-4-1-22,-4 0 12,-5 3-9,-4-3-3,-3 2-9,-6 1-13,-6 1-10,-4 0-24,-5 0-23,-1 0 10,-8-1-228,-6 1-85,-1-1 39,-10 0 5,0 9 12,0 0 32,-21-18 25</inkml:trace>
  <inkml:trace contextRef="#ctx0" brushRef="#br0" timeOffset="218652.5567">3380 13645 759,'0'-15'236,"0"15"29,-28-30-56,18 16 27,3 2 2,2 6-34,-1-8 33,0 5-17,3 0-27,-2 2 23,3 1-20,-1-1-15,1 3-39,1 0 7,0 1-14,1 1-19,0 2-5,0 0-2,12-5-4,4 13-19,3 0 22,0 3-26,3 4 1,-1 2-8,1 5-1,-1 3-23,1 1 9,1 4-15,-1 2-7,-1 1-3,-1 1 6,1 0-30,-2 1-3,-1-1-33,-2 1 3,-1-2-55,2 1-46,-3-4-34,-4-6-38,1-3-42,1 1 20,-6-11-220,1-3-54,-2-4 58,0-2 19,-5-2 48,0 0-1,12-10 45,-10 2-4,4-8 67</inkml:trace>
  <inkml:trace contextRef="#ctx0" brushRef="#br0" timeOffset="218893.4391">3865 13651 801,'1'-17'346,"0"3"-3,-1 2-63,-2 6-37,2 6-29,0 0 7,-9-13-23,3 14 36,-9 9-19,-5 4-8,0 4-15,-2 4-10,-3 7-38,-3 3-11,-1 3-15,-1 3-10,-3 3-9,3 2-29,1-1 8,2-2-19,3-1-12,4-4-48,3 0-1,4-3-94,3-6-27,5 1-48,3-7-74,2-13 23,15 2-257,-5-7 39,-1-4 24,8-6 34,1-4 19,4 0 41,0-1-18,1-3 53,3-1-11</inkml:trace>
  <inkml:trace contextRef="#ctx0" brushRef="#br0" timeOffset="219134.6504">4188 13547 627,'-3'-7'384,"2"0"-44,-3 3-44,2 2-30,-3 2-5,0 2-28,-5 6-36,-4 3-21,2 3 7,0 9-21,3 0-8,-1 4-15,-1 3-36,5 1-30,-2 2-8,2 1 23,1-2-2,4 1-8,-2 0-103,2-3-49,-3-1-39,4-15-59,0 7 17,0 0-291,18 18 31,-8-27 16,5-2 23,0-6 58,0-4 9,-5 0-16,3 0 28</inkml:trace>
  <inkml:trace contextRef="#ctx0" brushRef="#br0" timeOffset="219505.5526">4382 13739 380,'-2'-9'416,"1"2"-74,-1 2-33,0 0-18,-1 1-32,0 3-6,1 2-66,0 1 0,0 1-40,1 1-26,0 1-7,2 0 5,-1 2-13,2 11-38,-2-8-1,11 15 13,-4-10-3,3 0-35,1-3-5,0 1-30,2-4 2,-1-1 1,3-3 0,-1 1-2,-1-4-22,-13-2 16,9 0-13,0 0 9,17-12-5,-11 2-10,-2-2 9,1-4 11,-1 2-20,-2-1 29,0-4-9,-2 1 10,1 1-2,-3 1 11,0 3 12,-2 3-29,0 0-11,-1 5 16,-2 2-17,2 3 15,-4 0-6,0 0-4,4 10 10,-3-5 3,2 13-20,0 1 26,-1 1-14,-1 3 21,1 0-16,1-1 3,2 2-15,3-1-25,0-3-33,-1 1-37,3-2-30,9-1 12,-2-3-284,-1-5-40,4 1 60,-2-3 23,-5-4 24,7-2 19,-11-2 19,5 0 38</inkml:trace>
  <inkml:trace contextRef="#ctx0" brushRef="#br0" timeOffset="219843.5857">4963 13427 684,'-3'-4'342,"3"2"-52,3 0-22,-1 2-50,4 2-37,8 6-12,0 2-9,5 6-10,-4 1 0,2 6-29,2 6 18,-1 2-25,-3 3-39,-1 4 33,-2 1-50,-6 4 22,-2-1-5,-4 0-24,0-21 27,-13 42-3,3-21-7,-1-2 8,-6-3-8,-1-3 16,-4-1-16,1-2-11,3-3-6,-4 0-25,1-3 10,0-5-3,4 0-4,-1-5-45,3 0-55,2-8-51,4-6-95,9-1 19,-1-2-290,3-4 38,6-7 33,1-3 26,5 2 22,4-2 35,3 0 14,3 3 27</inkml:trace>
  <inkml:trace contextRef="#ctx0" brushRef="#br0" timeOffset="220101.5585">6098 13978 852,'2'-2'279,"-1"1"-39,2-1-14,1 0-9,3 0-36,9 1-16,0-4-31,2 2-14,2 1 12,1-2-37,2 3-12,-11 1-32,4 0-30,4 0-49,1 0-67,-1 0 8,-1 0-180,-5 0-108,0 0 8,-3 0 40,-3 0 26,1 0 18,-9 0-12</inkml:trace>
  <inkml:trace contextRef="#ctx0" brushRef="#br0" timeOffset="220379.7777">6168 14177 550,'-5'7'379,"2"0"-68,1-1-8,0-1-7,2 0-50,2-1-28,2 0-26,1-1-21,9 4 30,4 1-22,3-4-51,2 0-13,2-4 19,-13 0-10,8 0-26,1 0 4,2 0-19,1 0-6,20-11-16,-24 8-7,-7 0-5,-1 1-2,-3 1-4,-9 1-41,7 0-22,0 0-10,-7 0-14,7 0-37,-7 0-19,0 0-29,0 0-83,11-2 20,-13 2-252,2-1-5,-1-1 31,0 1 27,-1 0 59,0-2 18,1 0 14,-1 0 5</inkml:trace>
  <inkml:trace contextRef="#ctx0" brushRef="#br0" timeOffset="221741.3759">6987 13427 512,'0'0'314,"0"-13"-38,0 13-26,-24-24-7,25 19-20,-1 0-42,1 3 27,2-1 8,3 1-45,1 0 0,11 2-6,-5 0-5,3 0-22,8 0-9,3 0-15,2 0 5,5 0 2,-2 0-16,2 0 1,33 9-26,-31-7-11,-3 1-8,4 1-5,-1-3 0,-1 0-13,-4 1-2,5-1-5,-7 0-6,-1 0-9,-5 0-14,-5 0-2,-1-1-61,-6 0-23,-2 2-5,-4-1-19,-3-1-29,-2 0-21,0-1 7,-5 1 12,1 0-86,-1 1-44,-3-2-85,-10 1-57,6 0 22,-5 0 39,-4 0 14,-4 0 20,-1 0-6,-1 0 33</inkml:trace>
  <inkml:trace contextRef="#ctx0" brushRef="#br0" timeOffset="222320.972">7088 13419 421,'-4'-1'295,"0"-1"-30,1 2-25,0-1-28,0 1 23,-1-1-1,0 1-31,2 0-33,0-2-12,1 2-12,-1 0 4,0 0-40,0 2-20,0-1 33,0 0-20,1 2 0,-1 0-36,0 2 24,1 0-22,0 0-3,1 2 3,3 9-25,-3-8 20,10 18-13,-5-9-12,2 1-9,2 1 19,4 2-4,1-1-19,1-1-8,0 0 17,1 0 0,1-1-22,-2 0 5,2 0 10,5-4-9,-6 2-2,2 0-2,1-1-4,-4-1 0,-1-2 12,0-1-20,-4-1 0,-3-2-1,1-2 1,-1-1-1,-3-2 0,1 1 3,-3-1-7,0-1-12,0 0 16,-2 0-7,0-2 17,0 0-25,0 0-4,0 0 33,0 8-5,-20 10-11,4-8 3,1 4 4,-4-2 2,-1 2-10,0 1-1,0-1 22,-5 1-30,0 1-1,-4-1 8,6 0 8,-2 0-5,-3 4-20,3-4 1,1-1 4,2 0 8,1 0 6,1 0-11,2 2 22,1-2 1,4-3-9,-3-2 2,10-2 8,0 1-13,4-3 13,1 0-1,1-5 0,0 0-2,22 12 0,-4-9 20,5-1 7,2 1-9,2-2 5,6 1-2,-17-2-3,11 0-10,3 0 3,3 0 3,-2 0-24,3 0 0,-3 0-60,-1 0-20,-2 0-16,24 10-46,-36-2-46,-2-2-18,-7 1 17,-3 1-282,-2 0 22,-1 2 29,-1-10 30,0 14 35,-16 17 27,7-15 16,1-1 6</inkml:trace>
  <inkml:trace contextRef="#ctx0" brushRef="#br0" timeOffset="222679.0327">6936 14690 553,'-2'-4'347,"1"0"-65,-2 2-42,3 1-9,0-1-29,0 2-4,0 3-37,0 0 8,-1 1-41,0 4 0,-1 8-3,2-7-21,0 5-27,0 2 21,0 2-33,-7 19 6,7-28-10,0 2 9,0 0-23,0 1-42,0-2-34,0-3-2,0-2-50,0-5-32,0 0 12,6 12-190,-3-15-110,2 1 27,6-9 28,0 0 19,-3-1 16,5-6-22,-2 0 31</inkml:trace>
  <inkml:trace contextRef="#ctx0" brushRef="#br0" timeOffset="222854.8762">7045 14531 519,'-3'-12'383,"0"4"-65,3 1-3,-2 1-69,-1 2-12,1 0-37,0 1-22,1 0-11,3 2-15,1 0-41,0 0-49,-1 2-39,2-1-59,0 1-38,4 0 8,-3 2-291,10 4-26,0 0 10,-1 0 22,1 1 19,-2-1 39</inkml:trace>
  <inkml:trace contextRef="#ctx0" brushRef="#br0" timeOffset="223068.9079">7171 14715 799,'-4'8'299,"2"-4"-39,-1 1-23,2-1-12,0-1-7,1-1-35,1 2-22,1-1-10,2 0-7,-1 0-26,1-2-3,2 1-5,11 2-40,-4-3-13,-2-1-32,2 0-43,-2 0-51,1 0-10,-4 0-56,2 0 14,-1 0-226,-1 0-29,-1 0 19,0 0 14,-7 0 19,9 0 13,-2 0-47</inkml:trace>
  <inkml:trace contextRef="#ctx0" brushRef="#br0" timeOffset="223223.0138">7238 14844 256,'-11'7'333,"3"-1"-33,0-2-18,2 0-49,-1-1-30,3-1-11,1 2-29,2-3 4,-1 1-46,-1-2 2,6 1-30,-1-1-24,2-2-37,1 0-57,8-7-56,5 1 7,-2-4-316,4 3 26,1-1 24,-2-5 22,2 1 9,1 0 23</inkml:trace>
  <inkml:trace contextRef="#ctx0" brushRef="#br0" timeOffset="223533.5878">7571 14638 229,'1'-4'335,"0"3"-37,0 0-52,-3 1-30,1-1-2,1 3-1,-4-2-16,2 4-20,0-3-13,-1 4-5,1 0 1,-1 1-39,-2 11 8,3-6-11,0 1-12,0 4-14,0-3-12,2-13-2,0 9-24,10 16-4,-3-17-3,-1-3-13,2 0 24,-1-2-23,9 3-5,-3-6 27,-7 0-39,4 0 15,2 0-3,17-11-9,-13 4-17,-5-2 12,-2-3 9,-3 1-13,1-4-4,-5 3-17,-1-1 4,-1 3 22,0-4-8,-21-16-1,10 11 26,-3 6-25,-4-2 6,0-1-13,-3 5-4,-4-3-51,4 4-24,-4-3-77,2 3 14,1-1-265,0-3-38,-1-3 21,5 3 34,1-5 39,0 2 37,5-5 13,1-4 6</inkml:trace>
  <inkml:trace contextRef="#ctx0" brushRef="#br0" timeOffset="224415.8463">7385 12722 645,'-2'-5'276,"0"2"-26,0-1-36,2 0-15,0-1-30,0 1-11,1 1-23,1-1-29,1 1 3,2-1-22,0 1 15,9-2-38,0-1-3,4 3 12,-7 1-16,3 2 2,-14 0-6,11 0-25,-3 0 19,1 0-16,16 9 3,-13-4-12,-6-1 1,-1 3-16,-3 0 12,0-3-9,-1 3 7,-1 0-14,0-7 7,0 0 12,0 13-11,-18 14 4,11-15-10,-3-1-4,-2-1 6,-2-1 20,1-3-5,6 1-17,-7-1 16,7-2-4,1-1 6,0 0-13,1-2 28,4 0-14,-1 1 0,2-1-1,0-1 8,0 0-26,0 0 9,0 0-7,0 0 4,16 5-2,-9-5-6,13 5-10,2-4 18,-3 4-8,1-1 4,-5-1-14,0 1 15,-1 3 1,-3-4-5,-5 1-14,0-2-3,-4 4 9,-2-2 6,0 0 8,0 0 4,0-4-12,-20 23 10,3-12-6,-2-2 34,-4-1-11,-2 0 9,0 0-11,-2-1-6,1-1 40,1 0-5,1-3-21,2-1 1,2 0-5,6-2 4,2 1-7,4-1 21,8 0-38,0 0-26,0 0-28,-7 0-49,2-5-56,8 4 13,3-3-316,10 1 26,2-2-3,6 3 82,-2-2 1,-1 1 31,4 0 27,-2 2-6,6-2-30</inkml:trace>
  <inkml:trace contextRef="#ctx0" brushRef="#br0" timeOffset="226701.5091">8561 13741 354,'0'0'297,"0"0"-45,0-14-8,0 14-45,-26-23-8,25 19-31,1-1-18,0-1-14,1 0 2,-1 6-36,0 0 5,13-19-16,-2 8-13,0-1 4,1 8-20,1-4 4,1 5-22,-1-2 14,1-1-8,-1 6-8,-13 0 11,9 0-14,1 0-20,-2 0 18,6 10-14,-7-6 10,0 6-12,-1-1 4,-6 0-7,0-1 20,0-8-27,0 8 6,0 3-11,-20 16 27,9-15-14,0 2-5,-3 0-11,-2-1 23,2-1 1,-1-2-8,-1 0 15,1-4 2,3 3-10,3-4-7,5 0-8,-3-1 16,0 0-2,5-1-7,-1-3-3,3 2 6,0 0 0,0-2-5,5 0-12,0 0 4,2 0 5,10-2 3,-5 2 7,3 0-16,4 0 12,3 0-13,2 0 2,26 11 8,-25-6 9,-6 3-6,2-1-29,-3 1 10,-2 3-5,-4 0 14,-2-1-7,-5 3 25,-3-1 5,-2-4 11,0 5-21,-15 14 28,3-11-1,-1 0 0,-8-1 15,4-2 5,-4 0-6,1-2-7,-2 0 16,-1 0-9,0-4 9,1-2-7,2-1 13,0-1-7,6-3-35,3 0-1,11 0 19,-9 0-5,2 0-94,7 0-43,-11-13-56,13 7 12,7-9-332,4 0 34,4-2 1,2-1 23,0 2 62,1 2-10,0-2 15,1-2 41,3 4-5</inkml:trace>
  <inkml:trace contextRef="#ctx0" brushRef="#br0" timeOffset="228972.1575">9191 13772 409,'15'0'280,"-15"-13"-32,0 13-20,0 0-39,23-25-8,-23 21-19,2 0 4,-2 1-36,-2 1-2,2 0-4,-4 1-29,1-2-11,-4 3 6,2 0 3,-12 4-21,1 4 0,-1 0 2,-2 2-14,-1 0 5,4 1 4,0 2 6,1 1-7,1 2-1,3-1-1,5 1-11,1 1 3,0-1 3,3 1-37,2-10 29,0 2-11,16 15-7,-10-11 14,3-1-30,3 1 10,3-2-21,1-4-7,2 1-9,2-1-43,1-3-68,1 1-56,3-4 18,-13-1-296,5 0 49,3 0 41,3 0-8,22-11 11,-25 6 50,-2-1 5,2 0 11</inkml:trace>
  <inkml:trace contextRef="#ctx0" brushRef="#br0" timeOffset="230818.1642">9671 13990 467,'0'0'287,"0"0"-44,0 0-20,0 0-25,0 0-41,0 0 13,0 0 7,0 0-10,0 0-43,21-1 11,-22 8 2,1 3-21,0 5-17,0 4-5,0 0-14,0 0-14,0 1-14,0 2 7,0-3-9,0 1-20,0-1-55,0-2-41,0-4-71,0-3 11,0-2-280,0-2 21,0-6 41,5 12-16,-1-11 40,1-3 7,-1-1 23</inkml:trace>
  <inkml:trace contextRef="#ctx0" brushRef="#br0" timeOffset="231309.6579">10492 13587 261,'-5'-15'327,"3"3"-44,-3 2-52,2 4 1,-3-1-52,2 2 24,-8-4-31,-1 1 4,1 4-18,0 1-4,4 3 6,-5 0-21,-17 14-15,10-4 14,3 4-28,2 2 25,0 4-6,-1 4-14,3 3-10,1 4-14,1 1 12,3 2-21,-2 2 5,0 1-10,5 0-8,0-1-26,1-2-5,1-1-4,1 0-4,2-16-2,0 5 19,16 25-23,-3-26-4,2 1-55,2-5-28,1 0-39,4-5-37,2-5-43,3-2 19,-15-5-231,6 0-45,5 0 36,24-13 27,-23 4 26,1-3-17,-2-1 42,-2-3-4,-2 0 45</inkml:trace>
  <inkml:trace contextRef="#ctx0" brushRef="#br0" timeOffset="231588.0261">10752 13678 560,'-1'-12'368,"2"4"-36,-3 2-35,1 1-27,-1 2-41,2-1-6,0 3-32,0 0-16,0 2 6,0 0-21,2 4-16,-1 1 17,1 11-11,2 2-16,-4-9-14,2 22 3,1-8-28,0 1-1,-1-1-22,-1 0-9,0 2-7,-1-1-27,2-2 18,0 0-22,5 0-2,-4-5-57,0 0-43,4-3-5,-3-4-30,-1-3-53,3-2 14,-2-3-225,2-1-52,-6-2 9,0 0 18,13 0 27,13-16 32,-14 5 26,2 0 13,0-1 9</inkml:trace>
  <inkml:trace contextRef="#ctx0" brushRef="#br0" timeOffset="231775.7734">11019 13819 634,'-2'-4'373,"2"2"-40,0-2-34,0 2-32,2-2-33,-2 2-32,3-2-28,1 2-8,0-2-46,2 2-10,12-3-46,-1 0-48,2-1-53,3 3-103,0-3 12,5-2-272,1 3 30,0 0 26,-1-1 23,0 0 3,-4 0-11,2 2 81</inkml:trace>
  <inkml:trace contextRef="#ctx0" brushRef="#br0" timeOffset="232226.6022">11370 13653 362,'-5'-2'385,"-1"2"-16,3-1-82,1-2-42,0 2-23,-1 0-8,1 1-34,2 0-13,-3 1-36,3 1 10,-2 3-27,2-1-20,0 2-13,0 0 13,0 2-7,0 0-22,0 5 4,0 3-38,12 17 4,-10-16 7,4-1-18,2-2 4,0-1-26,1-2-5,1-1-21,0-2 8,1-4-19,-4 1 11,2-3-16,-1-2-10,-8 0 19,0 0-8,13 0 10,11-13 8,-12 7-4,1-6 6,-1 0 7,-4-2-5,2-2 5,-2 1-8,4-4 9,-3 0 27,1 2 4,1-3 9,1 1 7,-4 2 29,0 1-5,0 2 24,0 1 17,-4 5-16,0 1 3,2 4-20,-3 0-4,0 1-2,-3 2-7,0 0-6,0 0 5,8 14-7,-4 4-4,-2 0-27,-2 3-3,5 0 0,-3 3 4,2-1 10,-2 3-22,2-2-17,4 0-41,-7-1-28,3-2-11,-3-1-41,5-3-45,0 0 14,-1-7-214,2-2-55,-2-1 26,1-3 34,0 0 9,0-3 20,-6-1 21,8 0 34</inkml:trace>
  <inkml:trace contextRef="#ctx0" brushRef="#br0" timeOffset="232653.5572">11814 13358 795,'-3'-5'290,"3"0"-20,-1 3-35,2-2-39,2 2-2,2 2-23,1 0-27,11 4-29,-2 2-14,5 4-5,1 1-13,0 2-3,-2 4 7,-1 4-13,0 2-23,-5 2-1,2 5-3,-2 0 8,-3 4-23,-2-2 2,-4 2-3,-3 2-2,-1-16-11,0 9 11,-13 38 1,2-31-24,-3-1 21,0-1-20,-2-1-1,-1-5 23,-2 1 5,0-4 10,-4-1 8,1-3 15,-4-2 4,3-2-16,-1-2-4,2-2 37,-1-1-6,0-1 1,4-2-13,1-1-6,1-4-8,2 1-5,3-1-6,3-2 4,2 0-7,1-1-4,0 0-104,6-1-19,0 0-63,0 0-87,-4-2 23,5-1-250,0 0 17,2-1 49,7-6 24,-4 3 9,1 0 22,4-4 25,0 1 15,-1-3 8</inkml:trace>
  <inkml:trace contextRef="#ctx0" brushRef="#br0" timeOffset="234380.3124">12026 13138 418,'0'-13'293,"0"13"-40,0 0-7,0-14-27,-21-5-32,20 14-17,1 0-1,1-1-29,0 1-9,-1 5-15,0-10-26,13-12-8,-5 13 10,-3 3-9,8-3 5,-3 3-35,-2 1-10,-1 2 9,1 2-3,1-1-10,-2 1 2,-7 1-8,7 0 0,-1 0-16,-6 0-1,10 0 1,12 11-6,-10-8-1,-7 1 19,-1 2-11,-1 0-14,0-1 0,-2 0-6,-1 0 11,0 1-7,0-6 11,0 0 2,0 9-5,-13 13-12,7-10 11,-1-2-13,-2 1 4,1-1-3,1-3 6,1-2-3,1 1 8,0-2-3,3-1-4,-1-2 12,-1 2-3,2-1-3,1 0-6,-1 0 9,2-1-4,0-1 5,1 0-11,1 0-4,0 0-11,2 0 23,-1 0-9,2 0 9,1 0-23,1 0 8,0 1-2,1-1 27,-8 0-20,12 0-9,2 0 8,-3 0 13,10 12-17,-16-10 0,1 1 0,-4 1 10,1 0-3,0 1-7,-3 0 2,0-1 7,-1 1-2,1 1 0,-13 14 23,6-5-7,-4-5-2,-1 2 0,0-3 19,-4 0-10,1-2 2,0 2-6,0-2 9,0 0-11,6-2-3,-1-1 15,0-2-14,5 2 11,1-3-16,1-1-10,3 0-49,0 0-28,0 0-45,-6-4 10,8 0-197,1 0-105,9-6 15,1 0 34,3-1 13,4 0 21,-4-1 33,5 1 7</inkml:trace>
  <inkml:trace contextRef="#ctx0" brushRef="#br0" timeOffset="234590.1454">12349 13187 889,'0'-2'279,"0"1"-47,1 1-8,1-1-28,1 0-39,0-1 12,2 1-48,0 0 3,1-1-26,-1 0-5,3 1-10,9-2-20,1 1-48,1-4-25,0 5-56,0-2 5,2 0-169,-4 1-155,1-1 24,1-1-1,-6 2 50,0 1 13,6-3-10</inkml:trace>
  <inkml:trace contextRef="#ctx0" brushRef="#br0" timeOffset="234878.6143">12724 13107 215,'-1'-2'377,"1"0"-81,0 0-32,-2 1-9,0-1-21,2 1-41,0 1-28,-1-2-4,1 3-42,-1-1 20,1 1-30,0 2 11,-1 0-24,-1 1 9,1 3-27,1 0 16,-3 11-4,1 0-7,1-2-34,-3 2 1,2 2 11,2-6-31,0-1 1,0-5-10,0 4 0,0 2 1,0-1-8,13 10-9,-7-15-20,-1-1 5,2-2-34,-1-3-8,0 1-28,-1-1-31,1-2-23,-6 0 11,11 0-150,13-13-109,-10 7 19,1-2 19,-1-3 5,-2-4 27,1-3 2</inkml:trace>
  <inkml:trace contextRef="#ctx0" brushRef="#br0" timeOffset="235057.0681">12717 12903 699,'-9'-3'331,"2"0"-73,0 2-19,2-1-28,2 3-36,1-1-32,2 0-1,1 1-12,0 1-60,2 0-49,1 3-3,-1-3-358,10 7-41,0 1 48,1-1 8,-2 2 14,1-4 7</inkml:trace>
  <inkml:trace contextRef="#ctx0" brushRef="#br0" timeOffset="236145.6446">13431 13770 661,'0'0'406,"0"0"-67,0 0-24,0 0-49,0 0-16,0 12-40,0-12-35,0 0 0,0 0-25,0 0-50,0 0-26,0 0-24,0 0-50,2 25-62,0-23-72,0 0 12,4-2-300,0 0 32,1 1 26,11-4 25,-10 3 12,17-11 8,-7 6 52</inkml:trace>
  <inkml:trace contextRef="#ctx0" brushRef="#br0" timeOffset="236722.6139">13861 13684 586,'-3'-14'377,"2"3"-54,1 2-4,-1 3-29,0 1-36,1 5-31,0 0-27,-5-10 12,2 10-11,-1 1-30,-1-1-14,-1 3-18,-5 8-15,0 1-4,-1 2 5,-1 1-50,0 2 30,6-1-25,0 1-5,3 0-7,2 0-25,1-2 11,1-6 1,0 3-4,11 19-31,-3-17 21,4 1 13,0-4-15,5 1-4,-2-2-66,8 1 5,-6-5 1,5 2 13,0-4-25,-2-3-18,-10-1 6,4 0-7,3 0 1,17-15 8,-18 5 9,0 1-30,-2-6 27,-1 1-3,1-8 1,-3 4 12,0-2 6,-1-1-3,-4 0 22,3-2-10,-2 5 17,-1 0-3,-1 4 34,-3-3-12,3 2-8,-4 7 42,2 1 0,-2-1-12,1 2 12,0 0 1,-2 4-6,0 0-7,0 2-5,0 0 13,0 0-12,1 11-4,-1-4-4,1 1 2,0 11 0,-1 1 13,3 1-17,-3 1-2,0-1-2,3 2 7,-1-3-4,1 2-49,4-3-11,-3-1-27,-1-3-26,5-1-18,-1-2-16,-2-2-30,3-2 13,-2-5-159,-1-1-131,1 0 32,-6-2 28,0 0 11,9 0 8,-9 0 54,24-15 16,-19 4-8</inkml:trace>
  <inkml:trace contextRef="#ctx0" brushRef="#br0" timeOffset="237160.9907">14398 13332 852,'-1'-3'261,"-1"-1"-27,-2 1-22,2 2-6,0 1-19,0 1-18,1 1-7,-2 3-28,1-1-7,1 3-40,-2 9 4,1-3-2,2-13 2,0 11-28,0 3-5,0-1-27,0-2-31,0 0-20,0-1-34,0-2-14,0-2-51,0-6 11,11 15-258,-9-12-17,-1-2 22,2 1 20,0-2 24,1-1 23,-2-1-1</inkml:trace>
  <inkml:trace contextRef="#ctx0" brushRef="#br0" timeOffset="237302.8791">14397 13172 314,'-4'-4'309,"2"0"-66,0 2-21,0 1-47,1 1-48,1 1-45,1 1-44,0 2-5,1 0-325,6 8-24,-2 4 24,-1 3 2</inkml:trace>
  <inkml:trace contextRef="#ctx0" brushRef="#br0" timeOffset="237502.8521">14629 13776 547,'-1'1'296,"1"0"-55,-1 0-49,1 0-64,1 1-73,0 0-7,-1-2-229,3 1-122,0-1-10,0 0 19</inkml:trace>
  <inkml:trace contextRef="#ctx0" brushRef="#br0" timeOffset="237842.9429">15081 13495 507,'2'-4'336,"0"1"-49,1 1-22,1 1-29,0 1-6,1 2-28,1 0-20,11 7-11,2 0-32,-6 5-6,2 0-6,0 1-19,0 3 1,0-1-19,-1 1-22,0 2-14,0-3-49,0 1-6,-1-1-66,-5-2-7,0-1-31,-1-3-27,-1-3 13,-1-1-231,-4-2-37,1-1 23,1-2 26,0 0 22,0-1 36,-3-1-53</inkml:trace>
  <inkml:trace contextRef="#ctx0" brushRef="#br0" timeOffset="238076.5852">15380 13500 553,'0'-4'325,"-3"2"-31,-1-1-25,1 3 1,-2 0-52,2 2 2,-2 1-5,-5 7-19,-3 2-13,-1 5-15,-2-2-17,-2 3-17,1 0-31,-2-1-1,2 3-21,4 1-1,-4-1-41,2 0-31,0 0-39,-2 0-40,2-1-84,10-5 14,-5 2-266,8-6-11,1-3 29,1-7 41,0 7 15,0-7 14,15 16 11,-3-10 22</inkml:trace>
  <inkml:trace contextRef="#ctx0" brushRef="#br0" timeOffset="238384.3064">15510 13765 320,'3'-1'422,"-1"0"-108,0-1-41,-1 1-27,0 1-23,0 0-7,-1 3-33,0-1 14,0 3-43,0 1-10,-1 11-36,1-9 19,0 6-35,-13 21 3,7-15 0,2 0-8,1 0-30,0 0 0,0 1 0,1-8 5,2-13-24,0 9 2,0 0-11,0-1 12,11 5-34,-8-8-22,3-2-37,1-2-19,10 1-48,-2-2-64,-7 0 18,6 0-206,19-12-11,-15 4-15,-1-2 21,-1-1 57,1-2 18,-2-4 11,-2-2-20</inkml:trace>
  <inkml:trace contextRef="#ctx0" brushRef="#br0" timeOffset="238539.0522">15590 13623 499,'-4'-5'345,"0"2"-30,2 1-86,-1-1 7,1 0-65,0 3-34,0-1-87,1 1-65,1 1 0,0 0-313,0 0-18,0 1 12,0 0 6,0-1 5</inkml:trace>
  <inkml:trace contextRef="#ctx0" brushRef="#br0" timeOffset="253609.9553">9687 13927 287,'0'0'266,"0"-13"-55,0 13-16,0 0-27,0 0-4,0 0-22,0 0 5,0 0-17,0 0 9,0-13-7,0 13 2,-14-19-12,16 16 1,-2 0 3,1 0-4,-1 1-29,1-1 28,-1 0-26,0 2-12,0-3 7,0 2 3,0-1-1,0 3-12,0 0-14,0 0 2,0 0-3,0 0-15,0 0-30,0 0 26,0 0-3,0 0-32,0 0 25,0 0-34,0 0 40,0-5-39,0-1 26,0 6-24,0 0 0,0 0 30,1 1-27,-1-1 19,0 0 2,0 0-8,0 0-8,-1 0-4,1 0-8,0 0-5,0 0 0,1 0 12,-1 0 4,-1 0-20,0 0 17,1 0-2,1 1-4,-2-2-5,2 2-7,-1-1-3,-1 0 2,1 1 24,1-2 9,-1 1-7,1 0-30,1-1 33,1 1-36,-1 1 17,0-2-6,2 1 8,-3 1-20,3-1 20,-2 1-17,0 2-3,2-1-12,-1 0 17,1 1 1,-1 0-2,0 0-12,1-1 8,-2 1 14,0 0-7,1-2-3,-2 2 0,0-1 4,-1 0 5,2 1-20,-2-1 15,0 0-11,-2-1 5,2 1 29,0-1-26,-1 2 16,-1-2-5,0-1-8,2 0 2,0 0 1,0 0 10,0 0 3,-4 1-2,4-1 15,0-1-22,0 0 4,0-2 1,0 2-7,2-1 14,-2 1-21,2-3 0,1 2-8,-1 1 31,0-2-19,2 3 3,-2-3 9,2 2-2,-2 0-6,2 0-4,-2 0 0,0 0-11,3 1 33,-3 0-23,-2 0-3,2 0 4,0 0-12,-2 1 18,0 0 12,0 1-17,-2-1 4,0 2-6,2-2-1,-4 1-1,1-1 11,1 3 6,-2-2 3,2-1 15,-4 1-11,4-1 6,-2 2 8,1-2-10,1 0 8,0 0 17,-2-1-6,2 0 4,0 0-36,1-1 14,0 1 25,0-2-14,2-1-27,0 0 7,-1 0 8,1-2-4,-1 2 31,2-1-23,0 1-14,0 0-25,2 1 30,-2 0-15,-1-1-6,1 1 46,0 0-47,0 1 17,0 0-8,-2 0 5,3 0-23,0 1 28,-3 0-10,0 0-13,0 1 3,0-1 24,-2 0-14,1 1 11,1 0-14,-3 0 8,1-1 3,-2 1 3,2-1-21,0-1 19,-1 1-4,1 0 9,0 0-18,-2 0-7,3-1-34,1 0-42,-1 0-89,2-1 19,0 2-296,-1-2-11,2 2 78,2-1 20,-2-1 14,3 0 2,-1-2 44,2 2 43</inkml:trace>
  <inkml:trace contextRef="#ctx0" brushRef="#br0" timeOffset="257530.9646">7312 15577 696,'0'0'275,"-13"-12"-45,13 12 2,-17-24-39,17 20-16,2-1-24,4-9-24,-2 4-15,5 1 3,2-1-16,2 3-8,0 2-11,1 2-11,-1 2-12,-1 1-4,-2 0-15,3 0 10,3 0-17,13 13 2,-15-5 1,0-2-20,-4 1 4,-3-1-4,-2 3 0,-2-1 0,-2-2-6,-1-6 5,0 12 10,-14 13-23,4-12 3,-7 3-3,2-2 17,-5 2-15,-1-2-12,-2-1 14,-1 0-7,0-1 3,2 1-1,-2-2 14,0 1-1,6-3-12,3-2-13,4-1 11,2-2-4,-2 5 11,7-5 5,1-2-13,2 2-5,1-4 15,0 0-12,14 5 9,4-3 1,1 0 1,4 3-14,1-4 18,1 2-4,0-2-7,2 2 7,1 2-6,-2-2 6,1 2-10,-4-1 15,-5-2-22,1 3 3,-5 0-3,-2 1 8,-6-3-6,-3 3 5,-3 1 0,0-7 16,0 0-3,-17 21 13,2-8-7,-1-2 3,-5 0-3,0-1 3,-4 0 0,0-1 13,-1-1-23,5 1 16,1-2-10,2-3-13,3 0 1,3-3-63,12-1-48,0 0 9,-6 0-241,1-6-83,10 4 28,8-7 25,4 4 18,4-6 22,2 0 11,1 3 0</inkml:trace>
  <inkml:trace contextRef="#ctx0" brushRef="#br0" timeOffset="257799.2157">7975 15716 227,'1'-3'390,"0"2"-88,-2-3-21,1 4-46,-1 0-2,-1 0-18,0 0-8,-3 1-33,-1 3-11,-6 3-1,0 3-5,-1 1-14,1 3-38,1 3 2,-5 2-34,2 3 25,0-2-28,3 3-9,1 1-2,-1-4 19,1 5-36,2 0-16,2-3-12,-1 1-37,5-5 0,2 1-42,0-10-22,0 2-52,19 17 11,-9-20-149,5-3-124,2-1 1,4-2 28,-11-2 23,7 0 31,4 0 13,21-13-54</inkml:trace>
  <inkml:trace contextRef="#ctx0" brushRef="#br0" timeOffset="258099.8849">8159 15957 556,'1'-3'337,"-1"-1"-52,0 2-31,-1 1-24,-1 0-41,-2 2-13,2 1 1,-2 1-33,-4 8-11,0 4-3,7 0-6,-7 1-28,3 3-10,1 2-5,1-1-12,3-1-22,0-9 9,0 3-15,0 1 12,14 15-15,-7-16-13,3-3-10,2-4 15,-3-1-3,3-2 10,-2-2-34,-10-1 10,9 0 2,7 0-13,12-14 10,-16 5-10,1-1 10,-1-2 8,-5-4-10,-1 3 7,-3 1 5,-3 12-20,0-15 38,0 0-18,-16-13 1,5 16-4,-2 0-3,-2 2-20,-4 2 12,1 1-53,-2-2-33,-3 3-66,5 1 11,1-2-309,5 1 33,5 2 28,-6-4-12,9 1 41,2-2 20,2 9 15,0-7-4</inkml:trace>
  <inkml:trace contextRef="#ctx0" brushRef="#br0" timeOffset="258619.927">8930 15541 582,'-4'-9'320,"-1"1"-40,-3-3-15,0 4-30,1 1-13,1 2-22,-1 2-21,-2 2 6,9 0-18,-20 10-19,4-1-3,1 3 1,-3 3-30,6 6 3,-1 0-31,2 2-6,0 2 4,-1 2-4,3 2-8,0 0-6,2-1 12,1 2-8,3-3-8,-1 3-5,4-1-49,0-15-27,0 4 13,18 25-19,-7-21-39,0-6-36,5-2-48,0-3-35,8-2 15,1-4-245,-2-1-32,1-2 37,-10-2 27,3 0 24,27-17 12,-25 6 25,4 1-1</inkml:trace>
  <inkml:trace contextRef="#ctx0" brushRef="#br0" timeOffset="258860.1448">9193 15630 427,'0'-11'424,"-2"4"-72,2 0 4,0 2-45,0 1-41,0 0-26,0 1-27,0 3-19,2 1 16,-2 1-17,2 4-45,3 8-3,1 3-9,-2 3-13,-3 0-5,3 5-26,-2 1-17,0-1 10,-2 0-37,0-1-5,3 0-68,-3-3-41,1-1-8,-1-2-31,0-4-50,2-5-32,6 6 17,-3-5-263,1-6 4,2-2 23,-2 0 27,-6-2-15,7 0 33,18-11 15,-10 3 9</inkml:trace>
  <inkml:trace contextRef="#ctx0" brushRef="#br0" timeOffset="259047.2228">9403 15788 522,'-6'-4'394,"2"1"-41,3 2-57,-1 0-31,-2-2-12,4 2-51,2 0-3,-4 0-25,6 0-22,-1-1-40,3 0-40,-1 0-47,11-1-71,4-3-62,-3 0 11,4 2-316,6 0 29,-5-2 25,5 2 22,0-3 20,0-1 12,-4 3 3</inkml:trace>
  <inkml:trace contextRef="#ctx0" brushRef="#br0" timeOffset="259454.0866">9692 15609 415,'-5'-3'382,"1"1"-41,-1-1-58,0 1-42,3 2-18,-2-1-15,4 2-46,-3 1 6,2 1-5,-2-1-47,1 4-14,2-2-3,0 3-16,2 13 7,-2-13-8,0 3-17,15 17-32,-10-13 3,2 1 1,0-2-21,3-3-16,2 2-1,-3-2 2,2-1-21,-1-6-9,-2-1 3,-3-1 10,2 2 2,-3-3 9,-4 0-1,0 0 4,7 0-12,0 0 1,10-16 1,-9 4 20,2-2-8,-1-1-9,-2 1 3,5 0-5,-6 3 5,3 0 13,-5 3-4,-1 3-9,-2 0 9,1 0 25,0 2-14,-2 2-3,0 1 11,0 0 1,0 0 7,6 11-9,-6-4-8,4 9-2,-2 4 15,1-4-12,1 3 5,1 2 1,-2-2-19,3 2-40,-3-3-18,1-1-50,0-2-27,8-3 12,-3-2-239,2 0-50,0 0 38,-2-6 9,-3 0 34,6 3 17,-12-7-35</inkml:trace>
  <inkml:trace contextRef="#ctx0" brushRef="#br0" timeOffset="259813.3262">10107 15350 394,'-5'-9'432,"3"2"-82,0 4-45,2-3-33,0 2-28,4 1-34,1 1-10,2 2-22,10 7-19,7 2 19,-2 4-36,2 6-6,1 1-23,2 4-35,0 5-6,-2 0-10,-4 5 3,-2 0 21,-2 4-43,-4-3 21,-7 2 1,-2 2-10,-4-4-4,0-16-7,0 9-5,-17 36-25,3-30-4,-3 0 24,-2-5-11,-4 1-2,3-4-2,-2-2-3,-3-1-1,-2-4 7,0-1-20,10-3 19,-8-4-87,-1-1-62,7-3 11,10-7-330,-1 0-14,-12-11 39,16 1 32,-1-6 26,5-8 8,2 10 34,0-7 27,15-29 36</inkml:trace>
  <inkml:trace contextRef="#ctx0" brushRef="#br0" timeOffset="261986.1806">10356 14978 565,'0'0'261,"0"-14"-23,0 14-48,-15-28-1,21 17-30,-2 1-23,3-1-1,1 2-19,-2 3-19,2 3-16,0 0-2,-1 2-14,2 0 0,-9 1-17,6 0 0,1 0-10,-7 0 0,27 10-5,-21-6 11,4 3-26,-5-3 5,-3 1-4,2 0-11,-4 1 12,0-1 11,0-5-11,0 0 8,0 12-19,-15 11-14,5-11 8,1 0 3,-2-1 2,-1-2-4,4-2 2,3-2-11,-1 0 22,3-1-13,-1-1-5,1-1 7,1 2 14,2-4-17,-2 2-5,2-2 11,0 0-1,0 0-4,14 5-9,-6-3-4,-3-1 2,14 4 13,0 0 10,1 1-17,-2 1 9,-2-2 3,4 3-16,-2-1-3,-4 1-9,-1 0 26,-5-1-18,-2-1 7,-2-1 2,-3 0 5,0 0-16,-1-5 20,0 0 24,0 6-19,-17 12 25,6-9-4,-6-1 5,0 0-13,1 3-7,-4-5-1,2-1-6,-1 3 8,4-2 14,-1-1-39,3-1-32,2 1-64,5 0 8,2-3-315,4-2-10,0 0 37,0 0 34,14 15 43,2-8 16,2 0 10</inkml:trace>
  <inkml:trace contextRef="#ctx0" brushRef="#br0" timeOffset="262149.2372">10869 15693 252,'-2'4'402,"-1"-2"-119,3-1-93,-2 0-77,0 0-82,0 1-2,2-2-367,2 0 14,0-2-4</inkml:trace>
  <inkml:trace contextRef="#ctx0" brushRef="#br0" timeOffset="263383.8959">11228 15523 584,'0'-14'369,"0"14"-66,0 0-54,0-13-11,-2-2-36,0 15-27,-2 0-6,3 3-23,-2 4-7,2-1 0,-2 10-25,-2 3-10,2-2-7,3 3-3,-1 0 0,1-10-40,0 3-8,0 4 10,11 16 13,-5-18-20,2-1-20,1 0-5,1-4 15,1-3-23,-2 0-5,1-3 11,0-3-26,-2 2 22,1-3-24,-9 0 12,12 0-26,14-15 24,-12 6-17,1-2 5,-2-3-11,-3 0 1,0-4 0,0 1 5,-2 1 2,-1-1 9,-1 0-4,1 1 12,-3 2-2,-4 3 22,4 2-5,-3 3 21,1 0-26,2 4 22,-4 0-17,1 2 24,-1 0-34,0 0 41,0 0-26,1 15 17,3 1-20,-2 2-7,3-1 15,-1 1-7,0 0-14,-2 1-4,3 1 7,1-3-28,-1-1-13,1 0-16,0-6 4,1 3-32,-1-5-34,-1-2-31,2 0 12,-1-6-171,-2 2-159,-4-2 49,0 0 28,24-11 24,-19 3 18,3-3 4,-1-5 4</inkml:trace>
  <inkml:trace contextRef="#ctx0" brushRef="#br0" timeOffset="263738.4468">11601 15118 706,'-5'-7'269,"-1"1"-35,1 5-18,1 1-32,-1 1-29,2 5 6,2-1-20,-4 10-39,1 4-4,-1 1-8,2 3-3,3-12-16,0 5 3,0 3-6,12 19-14,-9-19-9,6-4 1,-2-1-10,2 2-2,0-5-14,-1-4 14,0-1-10,-2-3-4,2-3 0,-2 0 2,2 0 13,0 0-19,11-19-11,-13 9 17,4-3 8,-4-1-13,0-2-9,-6-3 7,2 0 16,-2 11-22,0-8 5,0 1 7,0 1 0,-17-14-4,7 19 5,3 4-14,-2 2 1,2 3-4,7 0-5,-10 0-20,-10 14-36,8-2-35,2 6-38,1-4 11,2 7-285,3 2 1,1 5 21,2 5 29,0-2 44,1-1 2,0-13 10</inkml:trace>
  <inkml:trace contextRef="#ctx0" brushRef="#br0" timeOffset="263905.0306">11936 15829 448,'0'1'284,"0"0"-41,1 0-41,0-1-42,0 1-57,0-1-55,1 1-35,0-1 1,-1 0-351,4-1 17,-1 0 12,2 0 10</inkml:trace>
  <inkml:trace contextRef="#ctx0" brushRef="#br0" timeOffset="264196.4574">12288 15448 602,'-1'-4'336,"2"0"-53,0 1-32,0 0-13,1 3-18,1 0-6,3 3-5,9 4-55,-3 3-20,0 2 10,2 5-17,0 2-34,0 1-8,-3 2-1,3-1-29,-1 0-7,-1-1-41,-3 0-42,2-1-14,1-1-28,-4-2-68,0-1 13,-3-3-214,-1-3-44,-1-2 28,-1 1 0,3-4 37,-4-2-4,0-1 18</inkml:trace>
  <inkml:trace contextRef="#ctx0" brushRef="#br0" timeOffset="264425.5986">12511 15500 623,'-1'-9'384,"0"2"-62,1 4 3,-1-3-50,0 4-38,-1 1-9,0 1-26,-1 1-25,-2 3-17,-4 7 10,-4 6-29,0 0 8,1 2-31,-2 1-9,0 2-13,0 1-9,3 2-10,-5-1-64,2 0-31,0-1-43,2 1-41,-1-3-58,5 4 14,1-7-255,4 1 30,3-6-65,0-13 20,0 7 37,10 5 23,6-4 25,-6-7 48</inkml:trace>
  <inkml:trace contextRef="#ctx0" brushRef="#br0" timeOffset="264801.8348">12686 15699 229,'1'-4'399,"-1"1"-83,-1 1-36,1 1-41,-1 1-21,-2 2-8,3 2-11,0 1-44,-2 0 16,-5 12-48,-2-1-6,4 5-17,3 1 9,-2-3-31,2 0-19,2-8 25,0 6-29,0 1-4,12 15 13,-9-23-1,5 4-35,-2-5-12,-1-2 26,8-1-25,-1-2 7,-2-2-2,-10-2-9,9 0-12,0 0 15,16-11-1,-11 2-7,-1-2 12,-1-3-9,-2 0 11,-3-4-21,3 2 6,-6-2 8,-1 1 41,-1-3-8,-2 11 15,0-5-7,-16-20-6,8 18 14,-2 2 4,-3 0-4,1 4-17,-2 0-3,-4 4-2,-3 3-6,2 0-3,0 2-106,9 1-33,-5 0-56,0 0 16,-4 0-346,-10 11 36,20-9 33,3 0 34,-1-1 14,2 2 23,2-3 21,0 1 34,4 2 7</inkml:trace>
  <inkml:trace contextRef="#ctx0" brushRef="#br0" timeOffset="266078.2035">8015 8197 249,'61'-31'331,"-13"23"-54,-1 1-30,9-1-25,2-3-18,7 3 11,8-1-15,5-2-24,1 0-20,3-1-22,6 0-10,4 0-2,2 0-4,3 0-8,2 0-30,-2 0-6,1 1-6,-3-2 6,-1 0-25,-4 3-7,-2-2-15,-5 1-17,-7 0-29,-9 2 3,-6 1-23,-9 0-30,-7 1-17,-14 1-22,0 1-27,-12 2 9,-8 1 13,-11 2-65,0 0 35,-20 0-25,-5 1-16,7-1-35,-9 0-17,-7 0-70,-46 13-6,26-6-8</inkml:trace>
  <inkml:trace contextRef="#ctx0" brushRef="#br0" timeOffset="266372.4635">8555 8163 645,'-71'14'265,"5"-1"-34,8-2 1,6 1-15,4-3-26,11 1-9,7-3-6,3 1-39,12-4 8,11 1 1,4-5-32,17 1 8,14-2 20,-16 1-31,13 0 1,47-12-18,-19 8-1,4-1-9,8 0-8,5-1-28,6 0-2,2-2 13,2 1-28,5 0 10,2 0 24,2-2-31,0 0 13,0 1-5,-2-1-18,-2 1-1,-3 1-5,-4-1-19,-3 1 49,-6-2-26,-1 2-3,-7 2-17,-6-2 5,-6 3-1,-5-2-28,-10 2-49,-2 0-33,-8-2-41,4-1-71,-7 1 20,-5 5-270,-7-6 59,-3 3 32,-3-1 34,-6-1-32,0 6 25,0 0 15,0-8 42</inkml:trace>
  <inkml:trace contextRef="#ctx0" brushRef="#br0" timeOffset="267460.6916">13302 15536 412,'-15'0'343,"15"0"-40,0 0-14,-14 0-35,14 0-40,-20 18-25,19-18-3,5 0-28,1 0-7,0-2-32,2 4 0,14-5 5,-10 3-31,7 0-24,3 0 7,27-8-8,-18 6 20,-3 0-45,3-1 1,0 1-7,0 1 12,-3-2-15,-4 0-2,0 2-38,-2 0-29,-5-2-9,-2 3-25,-6-4-35,-2 1-26,-2 3 14,-2-2-139,-1 0-143,1 0 9,-5 0 29,1 1 24,2 1 21,0 0-4,-9-7-3</inkml:trace>
  <inkml:trace contextRef="#ctx0" brushRef="#br0" timeOffset="267741.7413">13483 15334 357,'-4'-1'373,"0"-1"-50,1-1-41,0 1-48,1 1-27,0 3 12,1 0 2,0 3-25,1 0-7,1 13-8,-1-9-31,0 6-3,0 4-26,0 3-18,10 29 6,-8-22-12,0 2-28,-1 0 0,2-2 3,-1 1-9,0 1-8,0-2-5,-1-4-4,0 0-16,-1-15-8,0 3 9,0 1-22,0 0 3,0-1-27,0-3-30,0-1 4,0-2-30,0-7-27,0 6-22,0-6-33,15 5-13,-13-6 16,0-1-247,1-1-10,0 0 28,0 0-21,-1-1 23,0 0 52,-1 0 42</inkml:trace>
  <inkml:trace contextRef="#ctx0" brushRef="#br0" timeOffset="269526.2099">14672 15123 504,'0'0'204,"0"0"12,0 0-38,0 0-20,0 0-14,-23-19-3,25 13-16,9-3-23,2 1 6,0 0-20,0-1 1,6 1-2,-1 2-11,1 2-23,2 1-4,0 1 0,-1 2-4,-9 0 9,1 0-15,16 11-6,-14-2-1,1 3-7,-6-2 14,-6 5-29,-1-5 5,-2-10 0,0 15-8,-16 17 0,4-15 0,-2 0 8,-2 1-2,-2-5 4,-2 3-6,1-2 3,-2-2-17,1 2 11,2-2-4,0-1-1,3-1-8,0-1 3,3-3 16,5-2 2,-1 0 10,4-3-13,0 2-4,4-1-7,0-2 5,0 0-10,13 2 23,10-3-23,-9 1 9,8 0-7,7 0 26,4 0-27,0 0 16,2 0-9,-2 0-15,35 10 24,-32-2-14,-5 0-11,-4 3 12,-4-3 3,-1 8-2,-5-1 9,-6 1-22,-5 1 17,-2-1 3,-4-8 0,-16 19 31,2-8 4,-5-5 7,-6 2-11,-2 0 36,-3 1-12,-3-4 3,-2 1 17,-1 0 10,0-5-46,-1 3 34,4-5-38,-1-1-23,5 1 14,-2-2 5,4-3-26,3 0-42,11-2-67,-11-13-91,19 4 17,7 3-301,5-7 62,9-3 25,2-2 18,4 2 31,-3 1 20,11-1 16,-1-1 6</inkml:trace>
  <inkml:trace contextRef="#ctx0" brushRef="#br0" timeOffset="270232.3145">15598 15311 339,'5'-2'256,"0"-2"-16,0 0-27,-1 2-26,0-3-5,-1 2 5,1 0-3,-1 1 8,-1-1-17,0 1-2,-1-2-27,0 3-10,-1 0-15,-2-2-22,-1 3 40,-2 0-32,-2 3 9,-7 2-38,-4-1 16,-2 5-4,-1 3 1,0 1-12,1 3 13,-1-1 1,2 2-10,2 1-9,0 2-22,2 1-5,3-1-5,0 4 19,1-2-24,9 0-2,2-2-5,0-12 15,17 16-18,-2-8-5,4-4-1,6-1 0,2-3-11,1-2 0,4-2-77,2-3-55,-18-1-42,11 0-49,3 0 20,36-11-276,-32 7 13,-5-2 25,-1 0 41,1-1 12,-5 0 45,0 0 19,-3-2-43</inkml:trace>
  <inkml:trace contextRef="#ctx0" brushRef="#br0" timeOffset="271422.2769">16134 15616 317,'0'0'352,"0"-15"-24,11-7-34,-12 16 4,1 1-33,0 0-30,-1 1-29,0 0-9,1 3-31,0 2 2,1 1-27,0 4 15,0 1-25,0 13-14,-1-9 4,0 7-19,0 6-1,0 3-10,13 30-66,-10-25-27,-2-1-73,1-2-43,2-2 13,5-3-364,-5 0 25,0-3 37,7-5 28,-2-6 22,-6-2 5,9-6 67,-3 1-23</inkml:trace>
  <inkml:trace contextRef="#ctx0" brushRef="#br0" timeOffset="273352.5074">17059 14976 391,'0'-14'258,"0"14"2,25-30-21,-27 23-33,-2-7-8,0 4-20,-2 1-19,3 1 19,-3 3-23,-1 2 0,0 1-32,-2 2 3,9 0-3,-14 0-4,-20 19-2,14-3-9,4 2-9,-1 6-4,0 2 4,2 3-8,3 4-1,-2 1-27,1 2-15,3 0 4,3 3-1,3-2-13,0 0-38,4-19 13,0 7-49,16 31-39,-6-30-27,2 0-46,5-4 13,0-5-247,5-4-49,6-4 23,-4-3 28,-3-5 21,-9-1 23,20-13 14,-12 1-2</inkml:trace>
  <inkml:trace contextRef="#ctx0" brushRef="#br0" timeOffset="273583.1397">17345 15086 603,'2'-9'370,"-1"1"-24,-1 3-22,0 0-33,0 2-39,3-1-35,-3 3-12,1 2-25,0 2-13,0 2-16,0 1-19,2 14-28,0-1-2,-1 2-11,0 3 19,0 0-20,2 0-11,1-1-66,2-2-4,4 3-29,-4-6-34,1 2-30,3-5-41,-2-1-52,2-2 17,1-3-199,1-2-76,0-5 34,-2-2 27,-5 0-17,18-11 19,-13 0 66,1-2-13</inkml:trace>
  <inkml:trace contextRef="#ctx0" brushRef="#br0" timeOffset="273750.2795">17620 15138 560,'-4'-4'359,"2"1"-26,0-1-69,2 3-44,1-2 8,2 0-37,1 1-42,2 0-26,13-1-70,0-1-67,5 0 2,-1-3-298,7 3 23,0 0 21,0 0-77,0-3 20,0 1 11,0 1-3</inkml:trace>
  <inkml:trace contextRef="#ctx0" brushRef="#br0" timeOffset="274170.8006">18071 14925 386,'-15'-7'346,"6"2"-25,4 1-22,-1 2-41,3 2-48,0 0-24,-1 1 15,2 2-33,0 1-44,1 0 10,1 2-12,0 2-19,2 10-31,-2-9-1,0 5 18,13 19-27,-4-14 10,-2-2-11,3-1-1,-1-2-16,1 2-10,2-7-11,-2 2-4,2 0-30,-2-4-5,-1-3 6,-2-2-23,2-1 9,-9-1-14,0 0 8,10 0 5,15-9-2,-14 0-4,2-2 9,2-1 4,0-5-7,-8 1 10,3-3 1,-1-1-15,3-1 16,-2 0 15,0 3 4,-3 2 11,2 2 22,-4 4 5,-1 2 29,0 1-33,-1 3-12,0 3 7,-1 1 23,-2 0-16,0 0 2,14 17-24,-11-5 18,1 2-12,0 4-13,0-1 7,1 2 12,0 2-15,-1-1 2,3 2-3,-2-2-11,2-4-21,0 1-44,0-2-36,-2-1-20,3-2-35,2-1 14,-3-5-272,2-1 9,0-2-9,-1-3 26,-8 0 5,8 0 17,16-14 42</inkml:trace>
  <inkml:trace contextRef="#ctx0" brushRef="#br0" timeOffset="274512.7781">18621 14676 298,'-2'-6'426,"1"2"-104,2 1-55,-1 1-39,3-1-6,2 3-23,-1 1-17,13 6-11,0 2-26,1 6-9,-1 2-8,3 2-17,1 7-7,-1 1-15,1 3-4,-2 4-24,-6 0 16,-2 0-36,-4 3 18,-5 1-29,-2-19 22,0 8-24,-18 39 5,1-28-13,0-2 15,-6-1-15,1-3-9,-4 1 17,-1-5-27,-1 0 12,0-1 2,0-4 9,1-1-18,-2-3-48,-2-2-31,0-2-39,1-5-73,0-3 16,-2 0-264,5-2 15,3-4 27,11-1 25,-3 0 23,-21-12 31,20 8 42</inkml:trace>
  <inkml:trace contextRef="#ctx0" brushRef="#br0" timeOffset="277929.1712">9759 14203 543,'0'0'246,"0"0"-30,0 0-23,0 0-27,0 0-39,0 0 6,0 0 1,0 0-33,0 0-3,0 0-13,0 0-4,0 0-1,0 5-25,2 1 5,-2-1-12,2 1 13,1-1 9,-3-5 0,0 0-8,0 9 11,4 4-11,-2-7-11,1-3 12,-1 0 5,0 1 21,0-3-12,1 1 15,3 0-17,-2-2 30,-1-2-38,3 1 8,0-1-23,7-6 3,3 0-25,-1-3 15,1 0 3,-5 0-4,2 0-7,1 0-2,1 1-36,0 0-6,-4-1-16,2 3 0,-6 1-20,2-1-13,0 1 3,-2 3-24,0-1-3,-3 1-51,0 2-39,-2 1 15,1 0-161,-1 0-86,0-1-6,0 1 26,3 0 51,-5 1 1,0 0 41</inkml:trace>
  <inkml:trace contextRef="#ctx0" brushRef="#br0" timeOffset="281754.6201">18986 14232 649,'0'0'242,"0"-14"-43,0 14-12,0 0-15,-1-34-5,12 25-28,2 2-16,-2 1-22,3 1-10,-3 0-10,-2 3 1,2 0-10,-4 1-7,1 1-3,-8 0-20,0 0 15,7 0-19,10 15 5,-11-6-10,-2 0 1,-2 1 9,-2-10-14,0 14 5,-13 15-9,6-12 30,-1 1-20,-2-2 5,-3 0-16,1 2 25,-3-4-11,-2 1 10,5 1 2,-1-5-7,3 1 3,1-3-8,3 0-9,1-4 25,1 0-34,3-1 15,-3-1 4,2-1 5,2-2-12,0 0 41,0 0-26,14 3 17,-6-3-16,13 0-36,-11 0 2,8 0 18,25-12-1,-17 10-16,-1-2-2,4 3 1,-3 1-44,0 0-31,-3 0-38,-1-2-54,-11 2 14,3 0-265,17 11-26,-16-6 30,0 1 31,-4-2 2,-1-1 25,2 6 21,-4-2-1</inkml:trace>
  <inkml:trace contextRef="#ctx0" brushRef="#br0" timeOffset="284064.6451">19941 14900 464,'0'0'302,"0"-14"-52,0 14-39,0 0-12,0 0-38,0 0-11,0 0-2,0 0-24,-13-16-10,11 21-7,-4 9-9,3-2-30,1 5-2,2-10-14,0 5 2,0 6-3,12 19 8,-3-21-21,5 3-7,-1-4 4,5 2-16,2-3 10,0-1-9,3-4 4,0 0 6,0-1 2,-2-4-5,3-1-12,-13-3-8,6 0 16,2 0 4,1 0-25,19-17 11,-20 8-11,-6-3 18,2-4-14,-2 1-9,0-3 1,-1-3 0,2 0 1,-3-1 13,0-1-2,-1 3 13,-1-1 0,-1 4 11,-2-1 1,2 4 32,-3 4-14,-2 2 7,0 4-33,-1 0 11,0 4-2,-2 0-8,0 0 8,6 10-11,-1 5-4,-3 1 23,1 6-11,2-1-35,-5-11 11,0 7 12,0 2-11,0 0-24,10 22 1,-7-22-30,2-2-4,-2-1-36,0-1-16,0-8-26,-1-2 13,0-3-261,2 0-57,1-4 37,-1-1 20,8-8 43,-5-2 24,1-9 26,-1-4 7</inkml:trace>
  <inkml:trace contextRef="#ctx0" brushRef="#br0" timeOffset="284267.5698">20620 14287 465,'0'-8'306,"-2"4"-54,2 0-23,1 3-32,-2 1-10,1 3-20,0 2-15,1 0-24,0 3 9,0 17-39,-1-12-11,0 8-60,8 29-15,-5-21-43,5 3 2,-3 0-250,5 1 19,1-4 22,0 2 18,1-6 18,2-2-92,1 0 24</inkml:trace>
  <inkml:trace contextRef="#ctx0" brushRef="#br0" timeOffset="284537.4105">21117 14715 855,'5'-4'254,"-1"3"-22,0 1-11,0 0-13,2 3-16,4 7-31,0 3 5,1 1-35,-4 2 0,3 2-13,1 4 8,-1-2-37,1 2 10,-2-1-33,2 2 8,-1 0-16,-2-2-28,0-2-24,1 1-29,1-2-37,-10-4-50,6 0-17,0-4 11,-4-5-144,0 0-131,-2-2 27,2-3 23,-2 0-11,0 0 30,0 0 10</inkml:trace>
  <inkml:trace contextRef="#ctx0" brushRef="#br0" timeOffset="284731.1956">21368 14761 430,'-1'-3'359,"-2"0"-45,1 5-64,-2-1 9,-1 2-34,-2 9-18,-8 1-39,-2 6 4,2-2-29,-3 4-15,1 1-17,-2 4-23,-2-1-36,6 3-32,-1-3-49,1 3-44,1-6-46,1 0 9,4 2-292,2-3 27,3-5 23,3-4 27,1-5 14,0-7 0</inkml:trace>
  <inkml:trace contextRef="#ctx0" brushRef="#br0" timeOffset="285323.0697">21628 14975 301,'0'-5'309,"-1"3"-50,1-2-43,-1 1-23,1 0-31,0 2 0,-1-1-26,0 2 12,-1 0-24,0 3-15,0-1-16,0 2 14,-5 9-15,3 2-6,-4 0-21,2 4 14,1 0-29,3 0 5,2-13-15,0 7 7,0 1-3,0 1-15,0-1-5,0 2-4,11 12 9,-1-15 7,0-5-18,0 1 12,1-4-9,2 0-8,3-5 15,-4 1-22,-4-1-2,6 0 20,15-17-5,-16 9-10,1-3-9,-3-1 5,-2-4-2,-2-1-3,-2-1-8,1-3 10,-6 1 9,0 11-1,0-3-8,-18-19-1,11 16-1,-6 3 6,-1 2-4,-1 1 0,-3 1-9,-1 2-28,2 4-30,-2 0-39,19 2 9,-12 0-266,3 0-44,-3 0 14,-11 13 24,17-10 25,-1 2 29,1 0-14</inkml:trace>
  <inkml:trace contextRef="#ctx0" brushRef="#br0" timeOffset="286313.4281">21665 15018 401,'0'-3'301,"0"1"-55,0 1-3,-2 4-35,-1-2-1,1 4-20,-3 10-7,1 1-14,-2 5-1,1 0-35,-1-1-8,-2 7-10,6-2-14,-2-2-1,1 2-25,1-1-2,-2-4-17,0-1 8,4-12-12,0 6-19,0-2 10,0-1 4,0-2-25,0-8 36,0 8-11,0-8 18,0 0-29,-8 8 25,10-9-17,2-4 0,4-6 4,1-5 11,-3-5-21,4 1-17,-1-4 12,0-1 16,2 4-18,0-5-5,-2 4-14,1 1 1,-4 3 14,1 1-24,-3 2 43,0 5-29,-2 2 9,-1 3 0,1 5-18,-2 0 16,0 0-7,0 7-21,-2-1 38,-1 14-14,3-11-33,0 9 25,-8 23-12,4-12-4,1-1 15,3-1 21,-6-2-27,2 2-3,3-4 9,-2 1-4,1-5 9,0-1-6,2-4-4,0-4-19,-2 0 11,2-2 10,0-3 4,0-5-27,0 0 36,0 0-7,8 5-4,-6-8-19,2-1 35,4-9-21,1-4 14,2 0-8,-2-6 0,-2-2 0,2-2-20,1 3 27,-2-1-26,1 0 9,-2-2-10,2 3 19,0-1-1,-3 2 39,-1 7 12,-1-1-15,1 6-20,-4 1 9,3 3-6,-4 4 3,0 3-7,0 0 12,0 0-22,0 7-4,0-1 0,-2 15 19,2-11-21,0 4 3,0 7 0,0 2-2,-12 23-6,7-23 11,3 0-2,0-1 0,2-4-14,-2-6-12,0-2 7,1-1 4,1-3 26,0-6-11,0 0 0,0 8-5,0-8 11,3 8 13,-1-10-14,0-3 0,0 0 3,5-10 4,-2-3 11,2-3-30,-3-2 3,1-2 11,1 0 6,-2 3-17,2-1 4,0 0-15,-4 3 15,0 1-21,-1 2-2,1 5 1,-2 12-108,0-9-48,0 2-73,-19-9 24,2 9-298,-2 0 41,-2 0 33,-6 4 28,-3-1 21,-1-2 46,-5 1 1,-1 1 38,-2 1 7</inkml:trace>
  <inkml:trace contextRef="#ctx0" brushRef="#br0" timeOffset="287649.5434">22325 14747 792,'0'0'255,"0"-13"-34,0 13-28,11-16-36,8 13-13,-6 3-5,9 0-27,1 0-20,4 0-31,0 0-46,3 0-55,-4 0 4,-1 0-152,-1 0-145,-1 0 24,-5 0 17,-2 0-2,8-6-9</inkml:trace>
  <inkml:trace contextRef="#ctx0" brushRef="#br0" timeOffset="287818.715">22597 14589 458,'-4'-3'278,"2"3"-33,-1-3-4,-2 2-22,1 2-29,2 0 6,0 1-43,2 1-18,-3 1-13,3 1-8,-2 12-10,2-3-29,0-7-39,0 5-58,0 5 3,0-1-211,21 18-154,-8-15 27,1-2 27,3-2 18,2-6 2</inkml:trace>
  <inkml:trace contextRef="#ctx0" brushRef="#br0" timeOffset="287969.6285">23073 14782 660,'2'-1'170,"0"-2"-81,2 2-11,-2-1-223,4 0 8,-1 1-207</inkml:trace>
  <inkml:trace contextRef="#ctx0" brushRef="#br0" timeOffset="288118.6758">23502 14755 296,'0'-1'306,"2"2"-73,-2-1-25,0 2-51,0-2-54,0 0-75,0 0-5,2 0-351,-2 0 4,1 1 11</inkml:trace>
  <inkml:trace contextRef="#ctx0" brushRef="#br0" timeOffset="288289.8872">23816 14770 251,'4'0'376,"-1"1"-69,0-2-38,-1 1-47,3 0-50,-1 0-84,0 1-89,0-2 1,-1 2-330,5 1-6,-4-2 14,-2-1 38</inkml:trace>
  <inkml:trace contextRef="#ctx0" brushRef="#br0" timeOffset="298420.6117">22321 14668 442,'0'0'300,"0"0"-31,-14 0-22,14 0-24,0 0-14,0 0-34,0 0-33,0 0-5,0 0-6,29 22 10,-17-22-42,5 0 10,8 0-11,2 0-1,1 0-11,3 0-31,0 0-1,30-10 10,-30 7-18,1 2-11,-19 1 17,10 0-12,2 0 3,2 0-25,-2 0-8,-1 0 14,-2 0-4,14-10-8,-22 10 3,-14 0 0,9 0 7,-1 0-40,-3 0-12,-5 0-1,9 0-22,-9 0-17,7 0 17,-7 0-27,0 0-23,8-7-11,-8 6-22,0 1 12,0-2-57,0 0-37,-1-1-41,-2-1-80,1 1-10,0-1 20,-2 1 13,-1-1-16</inkml:trace>
  <inkml:trace contextRef="#ctx0" brushRef="#br0" timeOffset="298675.6885">22784 14531 351,'-3'-6'255,"-1"1"-18,2 1-22,0 1-25,-2-1-20,2 3-6,0-3-27,0 3-2,0 0-14,-2 1-17,3 0 19,-3 2 9,4 3-32,-4-1 10,-1 11 9,-4 2-15,5 2-13,-3 3-9,2 1 4,-1 2-23,4 2-10,-6 1 7,0 1-18,1-2 0,3 1-9,-4-3 5,0 2-12,1-2 1,0 1-20,-2 0 24,0-1 2,3-1-17,-3 3-40,-3-4-22,3-2-19,1-5-56,-2-2-22,4-1 12,-1-1-306,0 1 19,3-6 47,1-2 22,-1-2-25,2-1 16,2-1 37</inkml:trace>
  <inkml:trace contextRef="#ctx0" brushRef="#br0" timeOffset="300566.1495">1361 14121 386,'0'0'293,"0"0"-27,-15 0-56,15 0-12,0 0-29,-26 5-26,22 10 2,4 3-36,0-11 0,0 6-18,0 1 8,15 16 2,-3-16-16,-1-5 26,1-2-2,5-2 4,-4-4 17,0-1-5,22-18-40,-7 4 27,3-4-22,6-5-13,6-8-10,4-3 11,6-8-5,6-5-31,6-6 33,-1-2-28,4-1-8,1-1-6,1 4-10,-1 1-42,-3 3-24,-3 5-31,-3 3-29,-7 9-44,-4 7 12,-6 5-265,-8 5 30,-7 11-55,-6 1 26,-12 3 73,8 12 19,-14-3 17,-6 1 8</inkml:trace>
  <inkml:trace contextRef="#ctx0" brushRef="#br0" timeOffset="322161.934">13411 17076 532,'-15'0'159,"-11"3"-15,17-7-6,1-1 6,1 3 1,3-3-14,-1 3-11,2-1-2,-2 0 6,1 2-16,1-2-7,0 1 8,-2 0 4,2 0-18,-1 0 4,2 0-9,-1 1 19,2-1-4,-2 2 22,3 0-35,0 0 12,0 0 12,0 0-20,-6 0-2,6 0-29,0 0-2,0 0 30,-8 0-53,8 0 17,0 0-4,-7-7 23,8 7-16,2 0 6,2 2-11,0-2-7,13 1-3,-3-1-2,-15 0-2,18 0-6,2 0-2,1 0-5,24-15-2,-20 9 9,4 2-3,-3-1-46,-1-3 3,-2 2-28,0-3 4,-3 3-5,-2 0-20,-2 0-34,-5 2-24,2-3-19,-6 3-28,-3 2 16,-1 0-84,-3-2-75,0 4-84,0-8-20,0 8 28,0-7 25,0 7 58,-21-25-31,13 10-4</inkml:trace>
  <inkml:trace contextRef="#ctx0" brushRef="#br0" timeOffset="322369.829">13433 16765 278,'-2'-3'349,"-2"2"-66,0 0-25,1 1-23,2 1 5,0 0-15,1 2 27,2 2-30,0 13 7,3 3-5,3 1-25,1 6-22,-3-1-21,1 0-9,-3 4-20,3 2-9,0 3-21,-1-1-3,0 1-13,4-2-9,0 0-123,-1-5-68,2-2-65,1-2 20,2-7-320,5-3 36,1-6 31,1-5 28,-11-4 23,17-13 27,-9-4 13,0-3 8</inkml:trace>
  <inkml:trace contextRef="#ctx0" brushRef="#br0" timeOffset="323065.7416">14284 16444 560,'-4'-6'336,"0"0"-71,1 0-26,2 2-10,1-3-29,0 1-20,1 1-20,-1-2 6,18-13-33,0 6-21,-3 1-6,2 3-3,3 1-23,-1 3 0,4 1-2,-5 4-23,3 1 9,-12 0-1,5 0-23,16 14 11,-16-2-11,-2-1 0,-4 3-27,-1 2 16,-4 0-18,-3-6 16,0 4-5,0 3-10,-16 19-9,6-17 16,-2-2-20,-4-1 9,3 1-4,0 0 14,-2-5 3,3 1-10,-1-5-3,6-1-7,0-1 2,3-2 0,-1 0 12,2-1 11,2-2-7,1-1-1,0 0 4,0 0-7,16 1-23,4-3 17,-10 2-19,8 0-2,5 0 14,3 0 5,3 0-10,0 0 16,1 0-25,28 5 23,-32 2-23,1-1 11,-8 5 17,-4 0-7,-5 1 23,-6 5-5,-4-2 38,0-6-12,-22 21-5,7-12 29,-5 4-4,0-6-5,-3-2 17,-1 1-13,-2 0 6,1-3-30,0-1-7,0-2 8,-2-1-14,5-2-3,13-6-138,-3 0-77,-12-18-79,19 2 23,5 7-272,0-6 36,15-24 34,-2 15 46,1 3 26,6-3 26,0 1-2,7 0 64,-2-2-48</inkml:trace>
  <inkml:trace contextRef="#ctx0" brushRef="#br0" timeOffset="323447.6305">15277 16283 323,'-1'-6'297,"0"-1"-25,-2 3-26,-2 0-17,1 0-28,-11 1 5,-2 0 4,0 3-26,7 0-17,-6 0 4,-20 17 24,13-9-49,3 5-3,-1 1-1,3 2-15,1 2-14,3 0 19,1 2 6,2-1-35,3 3 8,3 1-6,5-11-11,0 5-11,15 20-18,-3-18-26,4-3-12,1-1-3,8-2-51,-1-1-60,5-3-40,0-4-73,7-5 19,-4 0-312,-16 0 33,7 0 32,28-15 29,-24 7 30,1-2 50,-2-1 1,2 1 10</inkml:trace>
  <inkml:trace contextRef="#ctx0" brushRef="#br0" timeOffset="323875.8114">15594 16507 827,'-4'1'411,"0"-2"-67,0 1-24,2 0-55,0-1-24,1 1-55,1-1-24,2-2-10,0 2-21,1-2-1,1 2-14,1-1-12,1 1 1,1 0-25,0 1-7,0 1 8,2-1-20,14 11-9,-9-2 1,-3 2-5,-2 1-13,-3 3-5,-2 2-1,-3 1-3,-1-9-28,0 6 7,-12 20 15,6-18 19,-1 2-7,-1 0-3,-3-1 45,2-2 14,1-1-5,0-3 11,2-2-10,2-3 0,1-2-17,2-1 7,1-4-10,0 0 5,25 2-27,0-10-25,1-4-61,5-4 4,2-4-183,1-5 21,6-1-323,1-3 15,2 1 35,-4-2 33,-3 0 31,-1 1 28,-5 1 23,-6 0 24,-4 1 16,-9 1 5</inkml:trace>
  <inkml:trace contextRef="#ctx0" brushRef="#br0" timeOffset="325541.8729">5167 17899 413,'-14'0'371,"14"0"-81,0 0-13,-19 6-31,19 8-25,0-5-19,11 21-23,0-8-15,1-1-10,0 1-24,1-1-12,-1 0-15,4-5-9,-2-1-24,2-2 14,1-3 0,-2-2-28,3-2 0,0-1-13,0-3-30,-10-2-39,22-14-5,-17 3-46,1-5-35,-4-3-15,-3 2 10,1-10-111,-8 13-76,0-6 24,0-1-133,-16-24 6,0 22 19,5-2 90,-4 2-40</inkml:trace>
  <inkml:trace contextRef="#ctx0" brushRef="#br0" timeOffset="325699.0154">5175 17722 549,'-24'-3'316,"0"-1"-24,12 4-29,-20-5-20,16 4-13,5 1-31,1 0-12,3-1-41,3-2-29,-1 1-39,5 0-5,0-1-60,5-1-72,0 2 5,8-9-256,6-3 23,4 1-114,2 8 23,-1-4 19,6 1 17</inkml:trace>
  <inkml:trace contextRef="#ctx0" brushRef="#br0" timeOffset="325855.1456">5418 17679 210,'-1'4'389,"0"0"-95,-1 0-26,1-2-29,2 1-23,2-3-41,1 2-20,0-4-22,2-1-29,9-2-25,-2-3-51,2-3-79,1 2 6,0-3-202,1 6 18,-2-4 19,0 3 18,-5 2-162,-2 2 19,-1 1-4</inkml:trace>
  <inkml:trace contextRef="#ctx0" brushRef="#br0" timeOffset="326008.9742">5587 17719 337,'-2'7'283,"1"-3"-68,1 1-32,-1-2-10,2 0-22,2-2-53,0-1-16,2-2-74,0-1-1,9-10-190,2-3 18,2-5-211,-5 2 2</inkml:trace>
  <inkml:trace contextRef="#ctx0" brushRef="#br0" timeOffset="326273.3703">5792 17226 254,'-4'-7'425,"2"1"-78,-1 1-41,1-2-38,2 0-53,1 0-21,-1-1-20,11-13-17,1 10-17,-5 4-4,2 3-34,-1 3-16,-8 1-12,10 0-4,10 20-7,-8-5-9,-3 6-2,-1 1 9,0 3-28,-1 1 6,-2-3 0,0 1-2,-2-1-21,0-2 17,1-1-15,1-3 16,2 0 15,-3-3-14,-2-4 4,9-3 20,-1-2-30,-10-5 0,14 0 6,25-18-34,-18 4-41,-1-1-27,4-1-57,-3 0-37,1-5 16,3 3-301,-4 1 25,-1 2 27,2 2-5,-2 1 26,-1 4 52,0 5 6</inkml:trace>
  <inkml:trace contextRef="#ctx0" brushRef="#br0" timeOffset="326557.7303">5653 18251 565,'-29'25'405,"7"-4"-91,3-5-29,14-6-32,5-10-31,14-4 28,12-14-72,13-10 9,15-10-38,10-7 13,5-7-33,-8 5-12,-3 2-6,-2 0-24,5-4-21,4-4 11,1-2-8,8-1-8,6-2 24,5 1-8,-2 1-31,3-2-28,-1 3 9,-4 1-10,-3 5-32,-5 3-45,-9 5-26,-6 5-35,-9 5-24,-6 6 6,-10 4-33,-7 7 17,-3 2-84,-13 9-11,-7 1-77,-8 7-43,-1 11 25,-13 1 23,-2 2-20,-10 6 36</inkml:trace>
  <inkml:trace contextRef="#ctx0" brushRef="#br0" timeOffset="326849.2182">6220 18022 664,'-55'50'267,"4"-11"-21,6-5-20,11-6 12,4-7-18,7-3-15,8-6-41,11-12 27,11-8-52,12-9 14,7-6 12,11-10-61,5-2 13,12-8-21,-4 2-1,-3 5-35,-2 1 10,3-1 15,5 3-22,3-4-22,0-2 10,4 0-2,-3 3 7,1 1 5,-1-1-19,-7 2-2,1 3 16,-7 4-10,-2 1-5,-9 2-5,-1 6-5,-4-1-4,-4 4 8,-5 2-2,1 0-9,-5 3-2,1 0-2,-5 4-19,-1 1-23,-5 2-18,2 1-49,-7 2-11,0 0-72,0 2-51,-2-4 20,2 4-266,2-2 36,0-2 39,0 1 39,5-2 3,11-7 8,7 1 27,8-6 33</inkml:trace>
  <inkml:trace contextRef="#ctx0" brushRef="#br0" timeOffset="328234.7288">16828 16293 394,'-18'0'295,"-16"-10"-41,17 17-27,0 3-12,-1 0-19,1 3-16,1 4-8,1 1-16,3 4 20,1 3-41,4 0 17,4 5-11,0 3-22,1-4 9,2-13-23,12 36-15,-5-17-13,1-1-8,4-2 2,2 0-11,3 0 5,1-3-28,6-5-38,-2-1-21,-2-3-41,5-7-39,-1-2-28,2-1 12,-13-10-150,8 0-146,2 0 29,22-18 27,-24 3 14,-3-1 23,-1-5 14,-4-1 3</inkml:trace>
  <inkml:trace contextRef="#ctx0" brushRef="#br0" timeOffset="328448.1246">17179 16350 422,'2'-10'401,"-2"3"-55,2 1-39,-1 1-67,-1 2-11,-1 3-9,3 1 7,0 2-43,-1 4-2,5 10-19,1 4-12,1 1-23,-1 2-15,3 2 16,-1-1-13,1 1-44,0-2-17,4 1-9,-2-3-51,3-1-27,1-2-38,2-1-24,0-4-56,3-4 16,-5-7-234,-6-3-54,3 0 12,19-12 52,-15 2 23,-2-2 23,-4 0-13,0 1 28</inkml:trace>
  <inkml:trace contextRef="#ctx0" brushRef="#br0" timeOffset="328607.1146">17546 16487 510,'0'-4'326,"1"1"-74,1-2-28,0 0-36,7-6 3,3 0-45,0-3-44,5 2-56,-1-1-52,9 1 0,-6-6-185,1 4-130,2 0 24,0 0 17,-2 1-27</inkml:trace>
  <inkml:trace contextRef="#ctx0" brushRef="#br0" timeOffset="328987.9488">17893 16181 831,'-2'0'283,"-2"0"2,0 2-37,-1 1-35,-4 6-15,2 4-36,1-3-14,0 3-6,3 3-23,3-1 9,0-5-26,0 4-9,11 20-19,-5-18 2,5 0-14,-1-1 1,3-2-8,-2-1-3,5 0-16,2-4-5,1-3-5,0-3-13,-4-1-18,-5-1-2,4 0 4,17-13-4,-17 5-20,-3-1-16,0-3 6,-1-3 0,0-2 18,-3 0-25,0-5 11,-4 2 13,0-3-8,0 3 27,-1 0-5,0 2 28,-2 5 13,1 1 3,-1 12 8,0-8 11,0 0-8,0 8-14,0-8-3,0 8 1,0 0-8,10-5 8,-7 8 0,9 9-7,-1 2 7,1 2-23,0 4 8,0 1-7,0 1 3,1-2-2,0 2-11,0 0-13,-5-2-23,3-1-39,0 2-36,-1-5-39,1-1 13,-2-6-193,1-3-99,1-5 33,-11-1 6,7 0 74,11-11 1,-3-4 14,-5 0 4</inkml:trace>
  <inkml:trace contextRef="#ctx0" brushRef="#br0" timeOffset="329306.3611">18327 15859 331,'-6'-9'413,"4"0"-62,3 2-76,4 3-27,9-3-21,6 3 10,-8 4-68,6 0 3,31 15-35,-19-2-8,0 3 21,3 8-60,-1 3 9,-1 4 8,-1 1-32,-3 4 2,-6 3-11,-3 3-7,-6 1-2,-1 2-20,-8 2-12,-3-22 18,-14 51-12,2-26-6,-6 1-7,-2 2 12,-4-1-10,-5 0 14,-4-3-34,2-3 15,-2-1 7,-6-4-42,-1-4-36,1-3-47,-2-6-34,2-5 12,1-5-323,-1-8 23,5-4 28,18-6 27,-7 0 23,-29-17 24,25 2-6,0-1 46</inkml:trace>
  <inkml:trace contextRef="#ctx0" brushRef="#br0" timeOffset="330835.8492">18896 15670 299,'0'0'440,"0"0"-96,0 0-51,0 0-48,3 7-17,2 15-13,4 4-24,3 0-50,-2 2-22,2 0-20,1 4-76,3 5-71,1 0 6,4 0-358,0-4 26,2-2 23,-1-3 5,1-4 12,4-2 4</inkml:trace>
  <inkml:trace contextRef="#ctx0" brushRef="#br0" timeOffset="332435.9384">19931 16286 602,'-13'0'301,"13"0"-41,0 0-22,0 0-42,0 0-27,-20 0 3,22 20-19,-2-7-37,0 6-14,0 4 1,0 3-26,19 27 1,-11-28-12,1-3-10,2 3 6,0-4-9,5-3 8,-3-2-20,1-4-2,-1-4-15,2-2-2,0-5-1,-15-1 2,17 0-15,14-14-5,-17 2 7,-3-2-10,3-3 9,-5-5-13,3 1 13,-2-3 4,-3 1-8,1 1 6,-2 2 18,2 5-4,-1-2 5,-3 7 0,3-1 8,-3 5-6,1 3-12,1 3-3,-6 0 1,0 0-7,20 20 6,-7-5-13,-4 2 17,5 3-8,-4 5 6,1-3-4,3 0-34,-1-1-34,-1 1-51,0-2-40,5 1 15,-5-8-213,2-4-64,-1-3 28,-1-5 25,-3-1 42,16-16-15,-11 0 49</inkml:trace>
  <inkml:trace contextRef="#ctx0" brushRef="#br0" timeOffset="332790.7414">20265 15722 658,'-16'-17'305,"1"-1"-44,2 1-30,1 1-20,12 3-36,-2 2-21,2 3-6,16-8-21,-3 9-23,2 3 2,6 3-19,-12 1-27,23 11 16,-14 0-21,3 4-12,-6 3 7,1 1-10,-5 1-2,1 3 4,-4 4-13,1 0 9,-7 1-16,-2-14 13,-9 28 22,2-16 5,-2-1 17,-2-3-10,-2-4 13,-1 4 10,3-8-37,-3 3 13,5-4-28,5-2 26,-4 1-9,5-7-19,1-1 6,2-4-16,13-1-29,-5 0-24,16-4-16,1-3-69,1 2-51,2-4 15,0 5-294,4 1 1,-4-1 42,9 3 14,-3 1 25,-17 1 22,35 11 20,-16 0-42</inkml:trace>
  <inkml:trace contextRef="#ctx0" brushRef="#br0" timeOffset="332978.6389">20971 16284 557,'-2'4'262,"1"-1"-99,0 1-81,1-3-8,0 1-333,2-2-36,0-1 4</inkml:trace>
  <inkml:trace contextRef="#ctx0" brushRef="#br0" timeOffset="333234.7615">21444 15873 304,'-1'-3'420,"1"-1"-65,2 1-58,3 2-30,-1 2-34,12 3-11,2 2 1,1 4-40,6 2-28,-4-1 11,1 6-7,0 2-48,1 2 8,0 2-24,-1 2 17,-2-2-45,1 1-34,-1 2-16,-5-4-34,0 0-31,-3 0-26,1-2-26,-5-2-50,0-4-1,-1-4 13,-3-3-263,-1-4-14,1-2 29,-4-1 23,0 0 48,10-10-10,-10 5 4</inkml:trace>
  <inkml:trace contextRef="#ctx0" brushRef="#br0" timeOffset="333410.3356">21825 15958 234,'-5'-3'432,"0"-2"-100,1 3-29,-1 3-37,-1 1-31,1 2-17,-8 4-15,-1 10-19,2 1-24,-3 3-17,5 1-7,0 4-14,1-3-3,2 3-64,1 1-14,-2 1-67,0-2-47,8 6 9,-7-6-265,5-3-89,2-15 27,0 3 20,0-2 49,16 6 18,-9-14 12</inkml:trace>
  <inkml:trace contextRef="#ctx0" brushRef="#br0" timeOffset="333775.9716">22032 16166 929,'2'-3'354,"-2"-1"-40,0 1-31,2-1-61,0 2-7,2-2-32,7-6 5,-4 4-46,1 1-27,9 2 18,-5 1-63,-2 1-16,-10 1 4,9 0 2,1 0-16,12 15-16,-11-4 13,-4 2-24,2 3-9,-5 4 4,-4-10 4,0 8 22,-11 23-28,2-16 16,-4-2 42,0-2-20,1 2 30,3-1-9,-2-4 14,1-2 25,4-3 18,1 1-8,-1-4 6,4-4-10,2-3-12,0-3-6,9 0-8,13-8-14,3-3-17,4-3-56,7-1 0,2-1-116,6-7-75,6 0-89,4 1 27,3-1 22,1-2 21,0 0-285,0 0 37,3 5 32,-2-1 45,-3 2 9,6-1 47,-3 3-1,-2 1 32</inkml:trace>
  <inkml:trace contextRef="#ctx0" brushRef="#br0" timeOffset="334258.4229">22741 16011 925,'-3'-4'352,"6"1"-45,0-1-8,7-6-52,1 1-35,5 2-5,0 0-53,4 0 28,3-2-49,4 1-1,2-1-11,-5 2-16,6 0-52,-3-2 9,2 3-48,0-2-10,-2 2-41,-2-2-29,2 0-57,-5 0-50,0-2 17,-8 0-224,-5 0 26,-4-1-78,-5 3 24,0 8 25,0-13 7,-23-16-9</inkml:trace>
  <inkml:trace contextRef="#ctx0" brushRef="#br0" timeOffset="334457.7257">22937 15646 307,'-11'-6'401,"3"2"-72,4 2-42,-3 2-29,5 4 1,-2 1-22,4 2-28,2 13 35,-2-9-21,9 28 1,-3-13-18,4 4-24,1 6-29,-1-1-2,2 7-25,-1 5 5,0 3-54,-1 4-7,-1 3-118,-5 0-46,0 4-80,-4-3 16,0-27-296,-11 60 35,0-32 31,-7-3-13,-2-3 25,-4-6 2,-1-5 17,-9-1 60</inkml:trace>
  <inkml:trace contextRef="#ctx0" brushRef="#br0" timeOffset="335266.9494">17831 17716 898,'-2'-12'261,"6"1"-29,0 3-31,3-4-21,3 0-35,1 0 16,6 3-49,2 2-3,1-1-1,1 3-26,1 2-28,0 1 15,0 2-37,-11 0-3,2 0-9,0 0 5,11 20-3,-21-12-7,2 7 15,-3 1-14,-2-8-13,0 3 5,-18 22 2,8-16 11,-2 3-19,-10 5 20,6-4-27,2 1 8,1-5 3,-1-4 1,7 2-3,0-3 0,7-12 1,11 18 6,-3-9 1,3-4-16,11 1 20,4-4-25,2 0 5,6 2-2,5-2 6,3 3 4,3-1 13,3 2 3,0 1-20,-6 4 14,-1 3-25,-3 1 17,-9 2-7,-6 1 6,-6 0 26,0 1-5,-9 2-4,-7-2 16,0 3 1,-13-3 20,-4 2-14,-4-5 8,-7-1-17,0 3-5,-8-5 12,2 1-2,2-4-20,-3-3-9,0-3-14,4-1-23,16-3-31,-20-13-38,22 1-66,1-5 15,9-4-285,-3-3 29,5 11 28,22-31 26,-5 13 5,1-3 55,7 2 8</inkml:trace>
  <inkml:trace contextRef="#ctx0" brushRef="#br0" timeOffset="335489.7591">18784 17620 654,'0'-1'279,"-2"1"-30,-2 1 11,0 3-44,-1 0 6,1 1-20,-6 5-29,0 5 0,2 3 6,-1-1-45,3 2-36,2 0 4,2 14 13,2-18-23,15 35-15,-4-23-54,4 0-7,1-4-26,3-1-22,3-2-7,6-5-45,2-4 11,2-6-163,0-4-133,-17-1-42,40-16 30,-23 5 28,1-2 17,-7 0 14,-7 1 43</inkml:trace>
  <inkml:trace contextRef="#ctx0" brushRef="#br0" timeOffset="335894.7056">19237 17808 234,'-2'-3'322,"-1"0"-48,-1 1-25,2 0-42,1-1-29,0 0-18,1 1-10,1-1-9,2 2-18,1-1-25,0-1 0,0 1-19,1 2 6,1 0-26,0 0-9,0 1-16,1 1-13,0-1-15,-7-1 17,21 9-22,-12-2 9,2 3-21,-7-1 21,-1 11 0,-3-10-31,-12 18 20,6-12 26,-2 0-5,-4 0 6,5-2 3,-1 0-9,3-3-16,-1-2 1,2 0 21,4-9-28,0 6 24,0-6-3,19 12-6,-6-12-9,4-2 15,-8 2 2,7 0-19,26-12 15,-14 9-22,1 0 4,1 0 0,0 3-11,-11 0 9,-7 0 19,6 0-20,16 15 3,-19-6-4,-6 2 17,-2 4-6,-4 1 31,-3-9 0,0 4-9,-18 20 9,6-12 6,-2 6-11,-4-5 7,-2-1-2,-3-1-18,2-4-32,4-3-23,-4-1-55,6 0 9,-1-5-322,-1-4-2,9-1 31,-14-12 20,10-3 13,8-4 7,-7-4 32</inkml:trace>
  <inkml:trace contextRef="#ctx0" brushRef="#br0" timeOffset="336308.4615">20033 17391 246,'-11'-1'399,"1"1"-62,1 2-19,-12 3-60,5 6-24,0 1-19,-1 6 15,4 3-44,2 0 20,-2 7-28,6 1-21,2 2-15,0 4-27,4 25-12,1 1 22,0-31-13,11 53-12,-1-30-10,4-6-56,2-5-9,4-8-42,2-7-19,0-7-23,8-10-53,-1-4-53,-13-6 16,33-13-296,-17 0 33,-1-7 28,-3-2 6,-5-1 22,-6 3 23,-3 0 12,-1-1 0</inkml:trace>
  <inkml:trace contextRef="#ctx0" brushRef="#br0" timeOffset="336496.5722">20470 17527 550,'1'-7'430,"1"3"-73,0 1-34,-1 2-43,0 4 12,1 0-38,0 2-29,3 9-25,-2 4-43,3 1-44,-2 0 13,3 3-15,0 1-12,1 1-10,0 1-72,0-4-29,-1 1-36,0-3-51,2-1-74,0-3 15,1-4-268,-4-3 6,0-5 27,1-1 26,-7-2 32,0 0 28,25-12 11</inkml:trace>
  <inkml:trace contextRef="#ctx0" brushRef="#br0" timeOffset="336658.7255">20751 17708 801,'0'-2'280,"0"2"-35,2-2-50,-1-2-15,3 0-64,8-5-29,2 1-67,5-1-3,-4-3-208,1-3-156,4 2-1,0 0 11,3-1-33</inkml:trace>
  <inkml:trace contextRef="#ctx0" brushRef="#br0" timeOffset="336984.0417">21074 17398 209,'-4'3'393,"0"0"-85,1 1-30,1 1-24,2 1-38,-2 0 8,6 10-41,-4-7-24,0 4-23,0 3-13,11 18 1,-3-18 7,0-1-25,-2 1-26,-1-7-12,4 1 4,-2-3-14,-1-3-29,-1-3-14,-5-1-10,0 0-12,7 0 14,13-16-10,-11 6-1,-1-2 17,-2-1-27,2-2 12,1 3 5,-7 0 5,4 3 18,-2 2-13,1 0-11,1 2 9,-2 1-4,0 2 13,2 2 15,-2 0-20,-4 0 9,20 12-9,-8 0-13,1 0-1,1-3-9,-6 9 11,3 3 17,2 1-30,0-3-22,-1 4-35,0-3-26,-1-2-69,1-5 15,3 0-288,3-4 30,0-3 26,0-2 42,-9-4-3,5 0 12,14-13-4</inkml:trace>
  <inkml:trace contextRef="#ctx0" brushRef="#br0" timeOffset="337324.8349">21420 16999 394,'2'-5'394,"3"2"-73,11-1-64,8 2-16,-10 2-21,29 11-29,-8-1-20,-1 4-7,2 6 1,5 3-39,-3 4 19,-4 2-40,-1 2-1,-4 5-18,-2 0 12,-4 3-16,-6 1-29,-3 4 5,-9-2 15,-5-19-31,0 11 12,-25 47-18,-6-7 31,-3-7-22,-6-6-30,1-3 26,1-12-37,0-5-2,2-10-29,7-3-48,-5-14-50,7-6 12,13-8-337,-3 0 33,-14-20-17,22 3 32,3-6 24,6-3 23,0 10 12,0-7-2</inkml:trace>
  <inkml:trace contextRef="#ctx0" brushRef="#br0" timeOffset="338348.7355">22516 17186 394,'-13'-13'422,"13"13"-77,0 0-43,0 0 1,0 0-54,0 0 9,-25 14-47,25-4-25,0 7 23,0 5-19,18 25-23,-9-21-40,2 0-15,-1-3 15,1-1-24,0 1-12,2-3-9,0-2-18,-4-1 2,5-1-7,-3-3 10,5-5-19,-7-4 5,2-3-18,-1-1-2,-2 0 0,13-13-1,-10 1-4,-3-3-18,0-3 0,-1-1-40,-1-1 26,1 0-6,-3-1-8,0 1 19,4 2-12,-6 5 15,-2 3-11,2 1 0,-2 3 1,2 3-3,0 0 7,1 3 0,-3 0 14,13 13-1,-4 2-1,2 0-1,-2 4-40,7 1 35,-3 1-24,-3-3-34,3 0-15,-4 1-41,5-2-18,-1-4-25,-2-4-30,3-5 17,-4-3-273,-2-1-18,14-12 34,-8 1 27,-3-6 35,0-5 15,-4 1 17,-1-8 5</inkml:trace>
  <inkml:trace contextRef="#ctx0" brushRef="#br0" timeOffset="338728.8878">22941 16781 296,'-2'-9'324,"4"0"-55,0 2-54,2-1-16,6-2-30,1-1-20,-2 6-26,5-3-14,1 1-18,-6 5-1,2 2 2,-11 0-19,7 0-16,1 0-5,4 10-7,-3 0-7,-7 0 4,1-2-5,-2 1-1,-1-9-19,0 9 2,0 2 14,-12 15-3,7-12-4,-4-6-6,2 7 7,5-6-18,-2-1 7,1 0-5,1-1 10,0-4-5,0 2 3,2-5 5,0 0-18,0 8 11,15 11-2,-1-12-3,1 1-7,6 0 9,1-2-13,0 1 10,-1 2-15,2-1 17,0 1-13,-4 1-4,-2 2 21,-1-4-30,-5 6 19,1-3 8,-6-3-6,-3 0 20,-1 0-19,-2-8 3,0 12 0,0 3 15,-21 15-23,13-17-7,-1 3-32,3-4-34,-2-4-23,4-1 9,0-4-217,1-2-88,1-1 17,2 0 23,0 0-3,0-9 12,2 3-47</inkml:trace>
  <inkml:trace contextRef="#ctx0" brushRef="#br0" timeOffset="338932.1739">23543 16911 439,'7'1'414,"-1"2"-85,10 5-39,-3 4-39,-2-1 9,4 4-33,-3 2-41,0 2 0,-1 3-33,2-3-37,3 2 9,-3 0-2,0 3-40,-3 0-49,1-4-26,5-1-25,-1-3-38,-3 1-24,3-4-43,1-2 11,-4-10-213,1 1 27,-13-2 22,7 0 20,13-11 19,-7-3-80,-1-1 15,-1-2 12</inkml:trace>
  <inkml:trace contextRef="#ctx0" brushRef="#br0" timeOffset="339093.6842">23902 16967 929,'-5'0'323,"1"3"-36,-7 7-56,-5 4-19,7 1 10,-3 5-54,2 2-5,1 3-29,3 0-12,0 4-52,-1-4-26,1 2-47,-1 2-55,5-2-53,0-3 12,2-13-319,0 3 27,0 0 25,13 5 32,-4-15 34,0-3 12</inkml:trace>
  <inkml:trace contextRef="#ctx0" brushRef="#br0" timeOffset="339472.7065">24122 17102 818,'6'-5'235,"-2"1"-37,0 2-23,0-1-6,0 2-17,1 0-35,-3 1-10,2 2-7,-1 0-24,-1-1 0,-1 2-8,3 2-3,-3 0 5,0 0-30,-1 0-8,0 0 24,-1 1-17,0-1 0,1-5-6,0 7 10,0-1 6,0 2-2,0-1-16,0 5 11,0 1 17,0-1-26,0 1 13,6 12-6,1-11 13,1 0-17,3-2 1,0 2-18,3-3 12,1 0 13,-1-1-25,1 0 0,-4-1-6,3 2 15,-6-4-6,-3 0-18,0 0 14,-2 2-4,-3-1 1,0-1-28,-17 16 16,6-8 4,-7 5-25,0-6-13,0 0 6,-7 0-43,1 0-32,-3 1-35,1-1 12,-4-1-261,1 3 28,0-2 26,-3 0-48,0 0 24,-4-2 16,4 4 8</inkml:trace>
  <inkml:trace contextRef="#ctx0" brushRef="#br0" timeOffset="339758.2042">22354 18413 392,'-22'6'408,"9"-3"-66,8 1-22,12-9-48,10-2-1,16-1-44,9-5-26,17-7 44,8 3-26,9-10-26,9-3-27,10-4-28,9-3 6,9-5-37,9-2 10,3 1-15,-17 7-23,-8 4-8,-7 5-69,0-3-66,3 3-26,-3 2-85,-4 2 17,-3 5-305,-5 1 34,-6 1 31,-11 1 17,-8 5 19,-6 0 24,-8 3 16,-9 2 10</inkml:trace>
  <inkml:trace contextRef="#ctx0" brushRef="#br0" timeOffset="340002.6838">22530 18442 599,'-45'11'373,"17"-1"-61,22-7-20,13-4-31,17-4-58,10-8-16,20-2-20,16-7 24,13-3-41,7-2 13,17-4-18,8-5 19,6-2-21,-2 7-14,3 1-46,-3-6-9,5 3-5,-5 0-26,-6 1-55,-4 0-29,-22 7-58,-21 6-62,-6 2 15,-10-1-294,-6-1 28,-3 0 28,-9 0 25,-8-2-8,-5 0 21,-4-1-25,-11-8-8</inkml:trace>
  <inkml:trace contextRef="#ctx0" brushRef="#br0" timeOffset="341058.3003">20070 8969 331,'158'-69'168,"-75"35"-27,-1 0-147,-2 1-75,-7 1-169</inkml:trace>
  <inkml:trace contextRef="#ctx0" brushRef="#br0" timeOffset="341238.2994">20455 8804 315,'-35'16'298,"7"-5"-64,7 0-33,15-9 1,11-2-60,14-2 14,6-7-34,23-3-11,16-5-8,13-3-39,10-3-64,9-3-1,7-2-325,9-1-27,4-2 49,1-2 8,-5 0-18</inkml:trace>
  <inkml:trace contextRef="#ctx0" brushRef="#br0" timeOffset="342756.5753">2732 12732 389,'0'0'243,"0"0"-37,0 0-31,0 0-8,0 0 3,-12-2-5,10 29 1,-1 5 11,2 8-24,1 9 6,-1 10 7,0 8-26,1-31-2,0 21-9,0 14-25,0 8-12,15 95-15,-8-80 11,5 4-11,0 0-20,-3 2 7,4 1-27,-1 0 10,1 0-19,0-5 10,-2-3 6,2-7-23,2-6-34,-4-11-17,0-9 4,1-7-16,-1-11-17,2-8-29,-1-7-52,3-8 13,-4-8-274,-3-9-1,1-13 24,-5-7 45,0-5 9,-4 7-3,0-8 23</inkml:trace>
  <inkml:trace contextRef="#ctx0" brushRef="#br0" timeOffset="345600.5641">2829 12708 512,'18'-5'173,"1"0"-32,4 1 9,1 0 2,-1-1-51,3 0 11,0 0-15,2 1 3,1-1 5,2-2-9,-3 2-3,9-1 3,2-1-33,5 0 4,3 0-4,5-1 3,2 1-19,7-1 3,3 1 14,2-1-30,2 1 7,7-2 0,1 1-12,5-2-1,6 1 0,0-2 12,7 2-12,0-1-17,1 0 4,0-2 16,1 3-16,4 0 0,1-1-5,1 1 20,-1-1-17,0 2 0,-1-1 8,2-1 0,0 2-14,3 0 1,0-2 10,-1 2-13,0-1 12,-2 0-13,0 1 14,-4-1-5,2-1-5,-1 2-13,-1 0 8,-2-1 0,-2 2 10,-2-3-15,-1 1 17,-1 1-10,-4-1 3,-3 1-10,-1 0 4,-3 2-4,-3-1-5,-1-1-1,-5 2 8,-1-1 12,-4 0 6,-3 2-10,-3 0-6,-2 1 1,-1-1-7,-4 1-6,-1 1 8,1 0 2,-4-1 16,0 1-21,-2 0 3,2 0 9,-4-1 3,3 2-25,-2 0 22,-5 1 6,2-2-19,-4 1 14,1 0-25,-3-2 20,0 4-6,-1 0-7,-16 0-6,8 0 23,3 0-9,1 0 14,2 0-10,-1 0 9,1 0 5,-1 0-13,1 7-2,35 2 8,-33-7-11,-3-1-13,7 1 24,-6-1-16,5 1 11,4 2-19,-2-2 31,-3 0-14,4-1-5,-3 3 12,7-1-14,-5 1 16,2-1-18,2 3 21,-2-3-19,1 1 12,-1-1-6,-1 1-16,6 0 14,-4-1-6,0 1 8,3 1 11,-4-2-18,0 1-2,5-1 7,2-1-6,-1 3 2,1-2 15,0 0-13,-2 1 16,3-1 1,-1 0-23,1 0 22,2-1-16,-2 0-4,0 1 0,-2-1 19,-1-1-14,2 2-4,-2-2 12,3 1-5,-1-1-11,2 0 12,0 1-10,-2-2 4,1 1 2,-4 1 1,5-1-2,2-1-8,5 0 13,1 1-2,0 0 13,-2 1-17,1-2-4,-3 0-5,1 1 9,-2 0 21,-1 0-9,2 0-10,-5 0 5,1 0-5,4 1-12,-1-1 13,-1 3 11,0-2-5,1 1-11,0 0 4,1 0 15,2-1-7,-2 3-2,5-2-4,-1 1 7,-2-2-12,2 1-8,-1 1 9,-3-2 9,3 0-3,-4 1 2,4-3 13,0 2-24,0 1 4,0-2 12,-2-1-13,-2 3 16,2-2-20,-2-1 3,-3 1-4,1-1 0,3 0-3,-4 1 14,1 0 11,1-1-7,-1 1-9,1 1-4,-27-2 2,14 0-7,7 0 4,4 0-3,1 0 15,0 0-10,54 11 7,-57-8 2,1-1-12,0 1 12,-3 1 16,0 2-16,2-3-3,-2-1-6,0 3-2,6 1 20,-2 0-8,3-2 2,1 2-6,1-3-2,1 2-4,-1-1 11,-1 0-13,-1 1 6,3 1 11,-5-1-10,3-2 17,-1 2-21,2 0 2,1 0 9,-1 1 1,2-1 7,-2 2-19,2-4 16,-2 5-5,0-3-19,-1 2 23,1-2-13,0 2 3,0 0-8,-1-1 11,1 1-8,0 0 8,0 0 0,2 0-3,-1 0-2,0 0-1,-1 0 10,-1-3-12,4 0-5,-5 2 20,2-1-6,0 1-6,0 1 4,-2-3-11,-1 0 17,0-1-13,-2 1-1,-1 0 10,-1-1-9,-3 1 4,-2-2 11,-2 0-22,1 1 18,-3-3-2,-3 4 7,-3-2-17,-2 1-4,3-3 11,-3 4-4,-5 3-4,-1-5 11,-4 5-5,-3 2-10,-2-1 5,-3 6 4,-1 1 4,-2 3 2,-2 2-8,-1 3 0,-3 2 15,-1 6-27,-4 0 34,0-15-18,0 9 14,0 7-23,0 5 11,-11 46 5,8-38-10,-4 3-13,3 2 15,-2 1 4,0 5 12,0-1-5,-1 3-9,0 1 11,-1 0-8,0 3-10,0-3 3,1 1-2,-3 1 20,2-3-2,-2-2-19,1-2 9,-2 3 2,0-4-11,2-2 2,3-1 14,-3-4-14,0-2 2,1-3 8,2-5 3,-2-2 6,1-2-11,1-3 12,1-2-23,-1-1 7,1 0-14,-2-4 5,-2-2 14,3-2 13,0-4-7,-4 0 4,-1-2 17,2 4-6,-4-5 17,0-1-26,-5-2 2,0 3-1,-1-4-7,-1 2 5,-5-4-6,-3 4 8,-2-2-9,-2-2 6,0 0-17,-1-2 24,-3 3-20,-2-2 4,-1-1-3,-5 0 16,0 1 11,-4 0-8,1-1-10,-5 2 9,-5-1-4,-3-1-3,-3 1 7,-3 1-4,-2-1-5,-3 0 16,1 0-15,-3 2 32,-1 1-11,-3-2-17,1 1-15,-6 1 12,-2-1 3,-5 2 1,1-3 9,-3 3-11,-3 1-15,4-1 16,-4-2 1,-2 2-8,1-1-14,1 1 2,-1-2-4,-1 2 29,2-2-21,-4 2 0,4-2 10,-3 3-29,2-3 10,-4 2 2,4-4-5,0 2 12,1-2 4,4 2 10,0 0-25,1-2 28,3 5-11,0-4-17,0 0 5,1 0 15,1 0 12,3 0-22,0-1 14,3 3-1,0-1-34,1 3 13,4 0-4,2-5 17,1 3 7,2-1-25,0 1 0,-1 3 0,2-2 3,0 1 18,-1 0-29,3 0 13,-1-2 10,2 3 10,2-2-38,1 1 18,1 2 1,2-1-10,1 2-10,1-4 32,3-4-19,0 6 15,4 0-16,-3 1 8,-1-1-4,3-3 11,-2 2-8,0-2 16,2 3-27,2-3 20,-1 1 4,-1 1-12,1-1-9,0 1 15,1-1-4,1-2 12,0 3 12,-5-2-15,7-2-7,-3 2-8,2-1-9,1 1 13,0 0 9,1-3 6,-6 2-16,2 0 8,1 1-7,-4-2 4,0 1 2,-2-1-11,1 2 20,-4-1-25,3 1 13,-1-2 10,-2 0-12,-1 3 16,-1-2-1,-1 2-12,4-3-5,-4 2-7,1 0 20,0-1-18,1 0 8,-1 1 14,-1-1 13,3 0-21,0 1-17,2-2 22,-4 1 5,1-3-18,-1 2-2,0 0 23,4 0-26,-4 0-1,0-2 5,-1 2 14,1-3-12,1 2 12,-2-2-13,1 3 24,0-3-29,2 0 1,-4 1 3,1-2 15,-4-1-11,3 1 12,1-1-15,-2 2 14,30-2-15,-16 0 7,-9 0 0,-3 0-15,-3 0-2,0 0 11,-2 0-1,1 0 15,-1 0-11,5 0-3,0 0 4,1 0-1,1 0-5,-53-9 19,58 9-12,25 0 18,-13 0-20,-5 0 9,-5 0-25,0 0 1,-2 0 21,-1 0-13,-57 12-10,56-10 13,-2 1-13,-5 2 2,1-2-2,-1 1-6,-2 2 1,3-2 4,0 2-2,1-3 8,3 3 8,2-3 3,1 1-8,2 1 9,-1 1 6,4 0 1,2 1-15,-1-1-6,2 0 3,1 1 14,0 1-9,3 1 7,-4 0-10,-2 0 9,1 0-3,-2 0 0,-2-1 0,1-1 15,-3 3-28,2-3 18,-2 2 5,4 0 4,-1-3-9,5 1 1,-1 0-5,4 1 7,0-4-17,3 3 18,1-2 4,2 1-20,-2-2 14,4 0-5,1 1-5,-1-2 7,0 2 7,-1-3-14,1-2 5,-2 2 8,5 0-4,-1-1 13,3 2 2,3-2-24,-1-1-1,1 2 12,2-2-16,4 0 12,-1 0-5,11 0 2,-3 0-2,2 0 5,-1 0-2,0 0 19,3 0-28,1 0 11,7 0-1,-10 0 17,10 0-21,-9 0 9,3 0-9,-1 0 10,7 0 6,-10 0-7,-4-10 8,8 9-20,-2 1 29,2 0-22,-1 0 0,0-1 2,0 1 18,-12-4-14,4-2-9,1-3 12,2 1-17,-2-5 23,1-4 2,1 1-5,2-3-1,0-4-8,-1 0 5,3 0 10,-1-2-12,-1-2-9,0-3-2,-1 0 15,0-1 4,2-2-17,0-3-3,-3 0 12,0-4 10,-1-1-10,0 0-16,-1-1 9,3-4-8,1 2 15,-4-3-8,3 2 3,-3-4 2,2 1 7,-1 1 2,-1-2 2,3 0-9,-3 1 5,-4 3-11,3-2 25,-4 1-24,-1 2-24,1-1-32,-1 3-100,-2 2 14,1 3-281,-6 0 30,-6 0 21,-4-1 24,-11 1 19,-7-2 35,-3 1 8</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2-02-24T03:13:44.526"/>
    </inkml:context>
    <inkml:brush xml:id="br0">
      <inkml:brushProperty name="width" value="0.05292" units="cm"/>
      <inkml:brushProperty name="height" value="0.05292" units="cm"/>
      <inkml:brushProperty name="color" value="#FF0000"/>
    </inkml:brush>
  </inkml:definitions>
  <inkml:trace contextRef="#ctx0" brushRef="#br0">4494 2042 776,'0'-16'330,"0"16"-58,0-14-18,-11-4-47,15 15-8,1 1-10,1 1-29,15 4 2,-9-3-11,25 16-27,-12-6-22,1 4 13,1 4-32,2 0 11,0 3-10,-1 0-18,-1 1-11,1 1-19,-2-1-17,1 2-28,-2-4-38,-2 0-33,-4-3-35,0-1-17,0 1-19,-4-4 15,0-4-219,-5-6-56,-2-2 25,-8-1 11,0 0 20,10-13 34,-8 8-2</inkml:trace>
  <inkml:trace contextRef="#ctx0" brushRef="#br0" timeOffset="202.1808">4979 1904 252,'-4'-15'383,"0"6"-79,1 3-32,-1 2-45,2 4-24,-2 2-14,-1 3 9,-5 10-21,0 7-23,1 2-25,-1 2-16,-1 2-9,-2 5-5,2 2-23,-4 1-4,-4 7 17,5-2-19,0-4-32,0 2-33,3-5-14,0 1-52,3-5-20,3-2 8,3-1-228,2-18-114,0 0 23,11 3 23,-4-14-1,7-8 23,2-4-4</inkml:trace>
  <inkml:trace contextRef="#ctx0" brushRef="#br0" timeOffset="444.2973">5239 1581 541,'-7'-6'337,"-1"2"-20,-1 6-53,-6 5-24,6 4-12,-4 8-46,4 5 3,-3 4-21,2 4-28,3 4-14,0 4 11,1 3-22,4 4 4,0 0-32,2-22-7,0 13-55,0 5-29,0 1-39,17 43-21,-8-48-53,3-2 11,2-5-223,6-7 26,-2-8-109,3-4 26,0-7 24,3-5 16,-13-1 0</inkml:trace>
  <inkml:trace contextRef="#ctx0" brushRef="#br0" timeOffset="828.1196">5494 1877 287,'-7'-14'402,"1"0"-86,3 3-25,-1 4-57,2 2-9,0 2-44,0 4-12,0 1 4,0 2-20,-3 11-40,5 3-2,-2 0-19,2-9 7,0 6-40,12 21 13,-7-17-21,6 2 11,-1-4 5,2 2-28,2-2 4,-1-3-11,2-2-9,1-1 4,-2-1 1,2-3-10,-4-4 0,2-3 3,-3 0 1,-11 0-5,6 0-17,13-16 11,-10 1-13,0 1 4,-1-6-10,-3 0 14,-1-4 5,2 0-15,1 0 6,-5-1-7,2 2-9,-1 2 25,-2 4-15,-1 2 18,4 4 0,-3 3-5,1 3-22,0 0 25,-1 4-1,-1 1 2,0 0-13,3 10 11,-2 9-10,3 0 12,1 3-20,-2 1 1,1 4-2,-1-2 7,2 2-13,-2-3-26,8 0-41,-6-2-24,2-3-41,4-5 14,1-2-308,2-4 30,-1-6 27,-13-2 24,16 0 26,19-22 10,-16 4 8</inkml:trace>
  <inkml:trace contextRef="#ctx0" brushRef="#br0" timeOffset="1119.9513">5997 1323 459,'-2'-5'341,"4"4"-74,5 2-26,2 4-36,5 3-12,4 3-45,1 5-23,6 2 15,0 4-20,4 4-36,2 5 0,-2 3 4,2 4-29,-4 2 12,0 2-2,-1 4-17,-3-1-3,-5 1-5,-1-1-5,-4-1 11,-2 1-30,-4-6 15,-1 0-16,-5-1 6,-1-20-5,0 7-2,-13 31-8,6-30-3,-1 1-9,-1-4-38,0-5-42,0-4-57,3-8 12,2-5-278,4-1 25,1-6-16,1-2 0,3-15 16,4-4-1</inkml:trace>
  <inkml:trace contextRef="#ctx0" brushRef="#br0" timeOffset="1306.7319">6962 1608 409,'5'-5'365,"2"0"-86,-2 3-39,7-6-14,3 3-31,0 2-39,3-2 3,-1 1-35,2 1-12,2 0-51,-2 3-41,6-1-55,-4-1 3,1 0-333,3 2 23,-1-2 26,-3 1 17,-2-1-77,-2-2 14</inkml:trace>
  <inkml:trace contextRef="#ctx0" brushRef="#br0" timeOffset="1470.5514">7060 1813 301,'-23'19'429,"3"-2"-103,1-1-41,3 0-35,3-5-11,7-1-41,5-6-13,1-4-32,14 1-28,8-1-11,3-9-41,4 1-82,7-2 3,0-6-324,9-2 25,-2-3-128,2-3 26,0-4 84,6-3-1</inkml:trace>
  <inkml:trace contextRef="#ctx0" brushRef="#br0" timeOffset="1979.0531">7881 874 887,'-8'0'302,"5"0"-34,-1 0-10,0-5-25,4 6-52,-1-1-11,1 1-24,7-1-3,2-2-24,11 0 1,0-5 15,9 1-37,7-2-6,5-3-8,6 5-8,7 1-13,0-7 14,4 4-32,-2 6-2,0-5 5,-4-2-42,2 1-3,-5 1-1,-1 2-16,-10-1-39,-3 5-14,-8-3-9,-8 4-34,-4 0-27,-15 0-7,0 0 13,2 7 11,-13 4-350,-5-1 34,-5-2 26,-4 2 81,0 1-3,-4-4 10</inkml:trace>
  <inkml:trace contextRef="#ctx0" brushRef="#br0" timeOffset="2523.0246">7944 941 222,'0'0'294,"0"0"-44,-2-1-35,-1-1-10,3 2-46,1-1-23,3 4-1,0-3-6,6-1 1,-3 3-25,4-1-12,0 3 6,9 1-21,-6 1 2,3 0-19,1 0 23,10 2-31,-7-1-8,5-2 11,-4 4-15,1 0 10,-4 0-4,4 2-14,2 2-3,-6-2-10,-2-2-2,3 1 15,0 1-9,1 2 4,-6 1-11,-1-4-9,3-1 10,-7 1-20,-4-3 7,-1 1-5,1 0 20,-4-1-16,-1 0 7,1 0-13,-2-7 7,0 8-10,0 1-4,-14 10-7,6-8 5,-2 0-2,-1-3-11,1 1 6,-3 0 6,-2 0 8,1 5-10,-5-3 0,2 2 2,-2 1 2,0 2 2,-1-1 15,3-1-9,0 0-8,2 0 22,-1 0-13,0-1-9,1-2 14,2-1 8,-1 0 5,5 1-22,4-4 2,1 1-3,2-3 22,2-5 13,0 0-7,0 0 6,11 12-17,10-10 7,-11-2-2,8 0-2,6 0 5,29-12-11,-20 6-8,-2 2-8,1 0-9,-3-2-25,3 1-50,-3 0 7,-4 3-148,-5 1 20,-13 1-229,3 0 43,-1 0 12,6 20 30,-11-2 17</inkml:trace>
  <inkml:trace contextRef="#ctx0" brushRef="#br0" timeOffset="2821.0378">7936 2280 456,'-3'0'365,"-2"0"-40,1 1-58,1-1-37,1 4-32,-2-3 7,2 4-19,0 2-24,1-2-12,1 15-3,0 1-5,-2-1-34,2-9-24,0 8 7,0 3 2,11 25-20,-9-23-18,2-7-1,2 5-20,-2-4-31,3-2-6,-1-2-25,-1-6-31,0-1-10,1-5-21,-1-2-50,-5 0 14,9 0-118,11-23-74,-11 6-81,1-4 17,1-2 26,-1-2 17,-1 0 46</inkml:trace>
  <inkml:trace contextRef="#ctx0" brushRef="#br0" timeOffset="2986.1803">7923 2003 847,'-4'-5'251,"0"1"-18,2-1-29,0 0-28,2 2-17,3 0-30,10-5-3,2 3-21,3 3-22,1-1-34,4 0-47,3 3-71,3 0 9,-17 0-227,11 0 21,3 0-110,32 11 13,-29-5 9,1-2-9</inkml:trace>
  <inkml:trace contextRef="#ctx0" brushRef="#br0" timeOffset="3189.0021">8256 2288 475,'-7'8'314,"3"-1"-43,0-3-35,1 1-24,2-3-11,2 1-3,0 0-14,3-2-14,0 1-29,15 3-2,0-6-28,-7 1-36,6 0-51,24-14-60,-13 8-21,-4-2-46,2 0 9,-4-1-270,2 4 25,-4-1-52,0 2 25,-5-1 41,-5 5 9</inkml:trace>
  <inkml:trace contextRef="#ctx0" brushRef="#br0" timeOffset="3347.4309">8438 2355 283,'-15'4'310,"5"0"-65,4 0-20,1-1-36,1-1-26,2 0 4,-2-1-20,4-1-22,2-2-18,2-1-57,9-5-48,5 0-36,-2-2 3,6-1-138,-3-2-109,2 0 24,0-2 15,-1 0-97,2 0 1</inkml:trace>
  <inkml:trace contextRef="#ctx0" brushRef="#br0" timeOffset="3604.5618">8699 2153 383,'5'-5'279,"-1"2"-47,-2 2-41,-2-1-20,0 4 0,0 0-33,-4 2-18,4 1 5,-3 0-3,-3 12-2,1 0-28,2-1-10,1 2-9,-6-2-1,7 3 2,1-5-4,0-6-16,0 3-1,11 13-11,-6-14-16,2-4-2,8-1 20,2-2-5,-9-3 2,5 0-29,19-11 7,-14 3 17,-3-3-13,4-1-2,-3-2-3,-3-3 29,-2 1 14,-6-5-19,0 1 13,-5 8-11,0-4 2,-16-25-8,7 19 0,-9 2-12,2-2-22,-7 1-2,-4 1-46,0 0-34,-2 1-64,-5 1 14,1-1-312,2-3 23,-1 1 26,-2-4-6,1-1 23,-1-4 65,5-2-4</inkml:trace>
  <inkml:trace contextRef="#ctx0" brushRef="#br0" timeOffset="4470.8798">8283 156 280,'2'-3'344,"3"1"-83,-5-1-40,-2 3-13,3 0-31,-2 3-22,-2-6-18,1 10-17,-2 1-4,0-1-26,-3 4 3,2-2-12,-4 1-16,4 4-15,1 0-5,-2 2 5,0-1-4,2-1 9,0 4-15,4-1-23,-2-3 8,2 2 6,-1-3 2,1-8-20,0 5 2,0-2 8,0 1-5,0-3-6,0-6 13,7 16-20,-5-15 11,3-1-3,0 3-6,-1-4 20,5-5-28,3 3 7,1-2 9,0-2-4,-1 0 3,1 3-13,1-3 6,-3 2 10,-1 0-18,2-1 5,2 0 4,1 3-5,1 3-9,0 0 15,-1 1-9,-6-1 13,14 8-14,-7-2 2,-3 3 2,-1 1-8,-2-3 6,1 4-1,-6 3 4,2-2-11,0 3-3,-9-1 21,-5 4-2,0-2 25,2 2 2,-5-1-14,-5 0-4,0 1 12,-12 3-5,14-2-12,-14-1-9,4 0 21,-1-4-20,3-4 7,1 1-23,4-1-20,-3-2-36,9-2-33,-1-4-32,4-2 11,7 0-281,0 0 28,-11-13-28,4 6 20,9-3 0,0-2 7</inkml:trace>
  <inkml:trace contextRef="#ctx0" brushRef="#br0" timeOffset="5123.2149">8369 173 376,'-2'0'285,"4"-1"-34,-2 1-35,2-1-50,0 2-13,-6 5-16,4 2-12,-3 3 3,-1 4-31,-6 2 7,4 5-13,-5 4-15,1 2 2,-3 4-15,-2 2 1,5 0 0,-3 2 4,-3 0-7,3-7-3,-1 4-5,-3-5-2,10-4-8,-7-1 10,3-1-3,-1 1-14,4-6 13,-1-1-22,5-4-3,-1 0 7,2-4-2,3-2-1,-2 1 1,2-7-6,0 0 10,16 8-11,-2-9-11,6-6 6,-2 0-11,11-2 19,3-3-13,-1 2 5,5 1-5,2-2 2,0 3-10,0-4 8,1-2-4,-1 1 12,0 0-16,-4 0 4,1 1-3,-6 2 4,-1 0-16,-4 1 16,-7-1-12,2 4 7,-1-1 0,-5 2 2,-3-1 4,-3 3-21,-3-3-18,-2 2-10,0-2-41,-2 6-28,0-7-9,-12-3 12,6 4-136,-5-5-112,0 2-34,-1 0 24,2 1-35,-6-2 28,4-3 5</inkml:trace>
  <inkml:trace contextRef="#ctx0" brushRef="#br0" timeOffset="5367.1854">8423 213 470,'0'4'306,"-2"2"-31,1 1-29,1 7-12,3 1 9,-3 3-24,2 6 4,0 3-41,2 3-21,-1 6-13,3 4-9,-2 3-12,4 0-21,-4 7 15,3-3-11,2-6-23,-1 4 6,2-2-36,1 0-8,1-8-64,-3 3-47,1-6-74,2-6 12,-3-4-321,2-5 32,3 0-31,-1-6 29,-2-6 27,0-2 17,0-1-23</inkml:trace>
  <inkml:trace contextRef="#ctx0" brushRef="#br0" timeOffset="7244.48">10121 886 424,'0'0'316,"0"-12"-35,15 12-37,3-21-35,-17 23-33,1-4-4,-4 6-30,-3 6 5,-4 1-26,4 10-28,-6 3 2,-7-2-6,-4 9-18,5 0-9,-3-2-4,1 2 4,0-2 8,0-1-31,-2 0 3,5-6-9,3-5 2,-1-1-4,3 1 5,2-1 2,-2-3-16,2-1-3,5-4 13,-1-3 3,3 1-15,0-2 11,2-1 20,0-3 10,0 0-14,0 0 1,15 3-4,12-9-15,2-1 1,1-3 7,-1-3-8,8 2-6,-3-2 15,9 0-12,-2 1-35,-1-2-19,-2 3 0,-9 0-21,-4 2-6,2 2-30,-9-1-19,-7 3-5,-2 1-33,-1 0 12,-6 2-95,-2 2-64,-16-8 22,5 3 20,-1 1 22,0 0-150,-2-1 11,1-2 0,-2-2 16</inkml:trace>
  <inkml:trace contextRef="#ctx0" brushRef="#br0" timeOffset="7437.3082">10184 941 442,'-5'-11'268,"0"1"-10,5 3-12,-9 4-7,7 5-12,0-5-56,2 2-9,-2 1-10,2 2-32,-4 2-2,6 10 14,2 3-20,-4-6-14,7 25-16,-3-4-23,1 3 9,3 2 9,-1-6-30,-1-1 21,-3-3-23,7 1 15,-2-1-52,-1-1-32,1-1-31,2 0-44,-1-1-52,2-3 13,-1 0-302,2-5 29,-1 0 13,2-6 25,0-1 16,1-3 12</inkml:trace>
  <inkml:trace contextRef="#ctx0" brushRef="#br0" timeOffset="7786.3951">11028 796 237,'-3'-6'297,"-3"-5"-30,1 3-33,-6 0-15,4 5-33,-2 2-12,-6 0-9,7 1-11,-10 16 5,6-5-30,0 1-13,-2 5-6,0 7 3,1 4 17,1 3-1,1 5-17,-3 1 6,2 3-38,4 2 10,0-2-8,4-8 9,2-5-7,2-13-22,0 5-14,14 25 8,-5-22-26,5-1 3,0-4-7,2-3-14,4-3-46,4-4-23,3-4-35,-14-3-57,37-11 13,-12-1-306,-3-1 30,0-7-12,-3 2 27,-2 0 25,0-5 6,-8 6 7</inkml:trace>
  <inkml:trace contextRef="#ctx0" brushRef="#br0" timeOffset="8331.2122">11507 1270 252,'-3'-1'408,"0"-1"-85,-1 2-62,3 3-35,-1-3-25,0 6-23,1 1 14,0 2 10,2 0-45,-1 2 8,0-2-36,0 6-4,0 2 20,0 3-55,0 1 8,0-1-18,0 1-19,0 1 3,14 17 20,-6-18-25,0-5-6,4-3-12,-4-7 1,2-3-52,1 0-24,-11-3-40,13 0-32,16-12-47,-10 4 15,-7-5-208,0-3-86,3-1 29,-4-4 9,-2-4 25,3-11 18,-1 0-21</inkml:trace>
  <inkml:trace contextRef="#ctx0" brushRef="#br0" timeOffset="8452.1504">11436 1113 354,'-8'-1'269,"2"1"-87,4-2-82,6 2-14,4-4-9,10 0-437,5-6 6</inkml:trace>
  <inkml:trace contextRef="#ctx0" brushRef="#br0" timeOffset="9102.8191">12098 481 354,'-16'29'292,"1"2"-26,2 5-42,2 8-16,5 2-10,-2 3-21,2-3-31,1-1-18,5-22 3,0 10-18,0 3-31,19 38 4,-8-37 1,4-5-2,2-1-17,2-4-15,1-3 9,0-3-16,3-1-6,0-4-11,-4-6 11,2 0-22,2-4 7,-5 0-6,-3-3-3,-15-3 4,13 0 12,1 0-6,11-14-7,-13 11 4,-3 0-9,7-2-11,-9-1 22,1 1-9,-3 1-2,2 1-1,-3 0-13,-3 2 13,-1 1-10,0 0 6,5-4-7,-2 4-2,-2-1 3,-2-1 9,2 3-18,1-2-5,-2 2 19,2-2-8,3-1 1,-1 2 5,-1 2-17,4-4-14,-8 1-20,2 2-20,3-1-58,1-1 12,-5 1-235,6-1-63,-6 0 25,0-4 26,-4 0 24,2-1 15,-4-5 5</inkml:trace>
  <inkml:trace contextRef="#ctx0" brushRef="#br0" timeOffset="9594.9387">12757 299 219,'-2'-4'399,"0"3"-44,0-1-88,2 2-11,-6 7-34,9 6 4,-1 2-21,1 8 2,4 4-26,-2 4-6,-2 5-26,5 3-17,-4 4-21,-4-20 5,0 12-16,13 47-10,-8-35-10,-2 2 10,7-4-20,-3-1 0,3-5-66,-1-3-16,-2-4-30,4-6-40,0-4-38,1-8-19,3 0 14,-5-9-225,6-4 29,-16-1-129,30-17 29,-16 6 25,2-9 21,-2-5 45,-1-1 15</inkml:trace>
  <inkml:trace contextRef="#ctx0" brushRef="#br0" timeOffset="9773.1016">13107 685 394,'0'-8'411,"0"2"-91,2-2-41,2 0-29,2 2-60,8 1-8,1-5-11,8-1-37,6 2-25,5 0-63,2-2-45,7-4-74,4 2 6,-2-2 7,1 1 5,-4 1 5,-3-2 5,-5 1-349,-3 3 24,-5-2 2,0 4 13,-3-3-5</inkml:trace>
  <inkml:trace contextRef="#ctx0" brushRef="#br0" timeOffset="10147.074">13639 373 614,'-8'3'347,"-3"5"-63,3 3-9,-5 4-31,5 1-31,8 3-31,0 1-22,-3 9 1,2-2-24,6 2-17,4-1-14,2-7-19,-1 4 3,3 4-16,3-8 5,1-3-21,1-1 7,-2-2-19,5-1-6,0-6 8,-5-4-38,6-2 19,-3-3-20,-9 1-3,16-17 7,-11 11-10,0-9-7,-1 3-12,-4-4 17,2-2-4,-6-2 19,2 0-20,1-2 12,0 0-16,-6-5 9,7 6 12,-6 2 3,1 4 6,-3 4-3,6 0-8,-8 6-7,2 0 1,0 5-19,-2 0 14,2 14 7,-1-1-12,-1 6 6,3 2 11,0 5-6,-1 1-6,-3-2-8,4 5-25,-3-16-7,0 7-15,10 28-21,-1-21-34,2-7 10,8-4-138,-6-3-110,5-6 25,-3-5-111,2-2 26,-7-1 25,6 0 12,16-17 60</inkml:trace>
  <inkml:trace contextRef="#ctx0" brushRef="#br0" timeOffset="10446.5102">14162 267 377,'-2'-13'444,"4"7"-113,-3-4-20,2 1-60,1 3-13,4 2-30,6 4-33,6 5-22,5 1-22,7 8 18,-1 5-50,3 8 10,1 3-29,4 5 9,-2 2-25,-2 4 16,-4 0-25,-4 3 7,-3 0-18,-7 0-12,-5 3 5,-6 1 24,-4-2-11,0-24-15,-15 40 19,3-24-28,-7 0-13,-4-6 11,4-4-28,-4 0-5,-2-6-19,3-2-24,-2-5-14,2-2-39,-1-5-42,7-7 13,-1-1-321,10 0 33,-9-15-19,9-4 27,4-5 59,3 10 18,0-7-54</inkml:trace>
  <inkml:trace contextRef="#ctx0" brushRef="#br0" timeOffset="10891.4346">14778 62 491,'-3'-6'396,"1"1"-83,-1 1-23,2-1-56,3 7-29,-4 2-31,0 4-25,1 3-1,3 3-19,-1-1-5,2 2-32,4-2 4,0 0-25,2 0 4,-3 1 5,2-2-21,9 0 4,-4-1-26,-4-3 23,9 0-12,-4 0-10,-3-2-18,7-2-4,-7 0-3,2-1-1,-2-2-10,2 0-20,-3-3 4,0-1-5,-1-2 4,-1-1 12,0-1-19,-2-6 16,-3 3-18,0 0 8,-2-1-1,-1 0 0,0-2 6,0 4 22,0 2-1,0-2 18,4 3-4,-7 2 6,4 1 0,-2 2-6,0 1 13,1 3-38,-2 5 33,1 2 20,1 4-20,0 3-16,0 3 13,5 3-14,-5 3 23,4 1-18,-2 7 7,-1 2-6,-1-20-9,0 7-1,0 4-18,0 0-49,16 29-32,-9-32-12,2-8-64,3 1 15,-2-5-228,3-2 29,2-11-72,-1 1-13,1-4 27,4-6 69,-1 2 11</inkml:trace>
  <inkml:trace contextRef="#ctx0" brushRef="#br0" timeOffset="11122.8576">15247 340 246,'-1'-1'352,"3"3"-45,-3-4-55,2 1-25,2 0-29,-3-1-33,9 1 17,6 0-41,3-4-17,4 0-35,1 3-54,0-5-44,0-1-71,0-2 8,2 1-306,0 0 25,-1 2-27,-1-1 26,-5 0-1</inkml:trace>
  <inkml:trace contextRef="#ctx0" brushRef="#br0" timeOffset="11386.7205">15641 167 354,'-2'-2'352,"1"2"-42,-1 1-58,1 1-20,-1 1-35,-1 5-5,-2 7-30,3-4-2,-1 7-11,-2 4-16,4 4-30,-6-2 4,5 1-12,2 0 4,-4 1-36,3-6-2,1-10-6,0 8 24,0-1-34,11 18 13,-2-22-10,-4-3-20,5 2-20,-3-6-34,5-3-20,4-8-35,2 0-65,2 4 13,-1-14-168,0 0-103,1-4 6,0 2 22,-4-1 22,1-7-31,-8-1 21</inkml:trace>
  <inkml:trace contextRef="#ctx0" brushRef="#br0" timeOffset="11523.8816">15686 88 412,'-6'-3'318,"1"-1"-35,-1 3-58,7-1-51,-6 2-29,4 6-64,0 0-73,9-1 2,-4 3-372,6 2 22,-3 1-9,5-1-12</inkml:trace>
  <inkml:trace contextRef="#ctx0" brushRef="#br0" timeOffset="11733.8873">16009 866 593,'-2'3'418,"0"-1"-69,1 1-59,0-3-15,2-1-68,-3 4-60,0-2-44,2-4-66,2-2-107,1-2 8,4 0-326,-3-2 4,3 0 27,1 0-8,3-6 17</inkml:trace>
  <inkml:trace contextRef="#ctx0" brushRef="#br0" timeOffset="12937.6291">16511 359 333,'0'0'313,"0"0"-28,0-12-31,0 12-8,0 0-34,-24-23-10,21 23-22,2-1-22,-1 6-19,0 3-5,1 7-5,-1 3-31,-1 5-11,-1 2-8,-1 4 5,5 3-7,0-4-22,0-13-2,0 9-3,16 26 12,-6-22-30,1-4 17,2-1-11,2-5-3,1 2-9,2-5-4,3-5 23,-1-6-37,-1 1 3,6-2 9,5-7-15,-17 4 1,22-11-5,-13 4 14,-2-7-6,0-1-23,0 0 19,-4-1-9,-6-3-14,1-3 4,-4-3-3,4-1-14,-5 1-1,-2-1 9,-2 0 19,0 5-7,-2 11-4,0-4 11,0-1-11,0 1 13,0 2 3,0 2 0,0 3 8,0 7-12,4 0 6,-6 5-7,0 7 12,4 3-3,0 7-7,-1 0 2,3 3 17,2 0-4,5 0-3,-4 7-1,1-7 11,2-2-13,-1 6-10,-2-9 8,6 3-16,-3-8-26,7 0-14,-2-7-65,0 1 11,-2-4-144,1 0 22,2-4 19,-1-13 17,-3 1 17,-1-1-215,1 3 30,-6-14 22,-1 0 0,2-4-1</inkml:trace>
  <inkml:trace contextRef="#ctx0" brushRef="#br0" timeOffset="13315.4014">17095 108 462,'1'-5'342,"-2"2"-63,1 6-14,-2-3-38,-2 1-36,2 3-24,4 3-7,0 4-20,0 0-11,1 4-21,1 5-1,-2 2-16,3 0-14,0 4-10,-1-1-12,-1-1 6,1-1-27,-2-2-33,1-1-15,1-2-22,4 0-27,-4-7-12,1 0 9,2-2-162,-7-9-122,0 0 24,15 2-68,-10-3 30,1-5 24,0-2-14</inkml:trace>
  <inkml:trace contextRef="#ctx0" brushRef="#br0" timeOffset="13494.9944">17105 59 481,'-5'-6'229,"2"5"-15,2-4-41,0 5-35,2 0-3,3 4-44,-3-2 20,5 1-65,-8 0-4,9 4-4,-3-1-168,1-2 12,2 4-269,-3-3 42,3 1-11</inkml:trace>
  <inkml:trace contextRef="#ctx0" brushRef="#br0" timeOffset="13960.6975">17105 86 331,'5'-3'186,"-2"-1"-28,0 1-37,0 1-19,-1 0-7,-5 1 21,5 0-9,-3 0-7,1-1 9,-1 4-28,-2 0 8,-3 1-26,-2 2-3,-2 0-12,3-1 4,0-1-13,-2 1-1,-2 6-31,7-1-1,-1-6-139,2 3-202,6-5 25,1 5-44,2 2 5</inkml:trace>
  <inkml:trace contextRef="#ctx0" brushRef="#br0" timeOffset="14607.4986">17970 399 547,'0'-10'368,"0"2"-65,2 4-30,-1 0-11,2 2-42,-1 0-30,-1 4-16,3 3 18,1 6-45,2 1 13,4 5-49,2 1 20,-1 1-38,2 5-31,1 2 20,-3-3-29,1 6-1,0 1-31,-2 2-14,4-3-53,-3-2-16,-3-1-12,0-4-43,0-2 9,-4-2-189,4-1 22,-3-4 25,0-6 18,-3-1 19,4 0-158,-7-6 24,0 0 14,18-14 4</inkml:trace>
  <inkml:trace contextRef="#ctx0" brushRef="#br0" timeOffset="14786.9313">18233 521 517,'-3'-4'349,"1"2"-61,-4-1-27,0 3-17,-5 9-33,5-2-16,-3 9-18,-6 3-23,3 6-21,-3 1-7,2 5-24,0 7-20,-2-2-25,-1 3-42,-2 3-47,-2-2-79,5-3 10,3 0-305,3-7 8,5-4 25,4-4 24,0-13 16,10 13 11</inkml:trace>
  <inkml:trace contextRef="#ctx0" brushRef="#br0" timeOffset="15053.9988">18483 831 323,'0'-4'326,"2"6"-58,-2 2-15,-1 3-40,1 2-5,2 5 2,-2-5-30,0 4-22,9 22-18,-7-14-16,-2 0-4,0 2 1,4 1-24,-1 2-21,-3-15 1,0 7-17,0 1-12,0-1-7,11 16-22,-7-20-25,3-5-30,-2-7-30,2-2-41,9-5 11,1-6-261,-3-2 28,3-4 21,2-6-64,-3 0 50,0-3 18,-1-3 6</inkml:trace>
  <inkml:trace contextRef="#ctx0" brushRef="#br0" timeOffset="15172.0497">18605 632 404,'-6'-3'268,"1"1"-87,1 1-63,1 3-48,6-4-7,-7 5-366,8 3 9</inkml:trace>
  <inkml:trace contextRef="#ctx0" brushRef="#br0" timeOffset="16745.7464">7897 4940 530,'0'13'421,"-16"-13"-91,16 0-45,0 0-27,0 0-26,-25 26-14,25-25-35,0 1 9,2 0-54,3-1 17,4-1-41,16-1-14,-14 1-53,10 0-62,30-14-57,-18 4 7,3 0-379,3-1 31,-5 3 28,1-3 24,-3-2-10,-1 5 14,-4 0 76</inkml:trace>
  <inkml:trace contextRef="#ctx0" brushRef="#br0" timeOffset="16887.0204">8166 5128 448,'-15'12'328,"1"0"-58,7-6-41,3-1-37,4-2-46,2-3-77,4-2-57,13-7 1,6 1-366,2-8 4,7 1 13,4-8 3</inkml:trace>
  <inkml:trace contextRef="#ctx0" brushRef="#br0" timeOffset="18399.9968">1403 1482 307,'-21'0'286,"-16"-28"-45,27 28-39,-4 0-4,-17 23-33,17-6-8,-1 10-6,3 5-11,4 6-15,2 5-15,3 6-3,3-1-21,0-23 1,0 11-10,18 49-9,-4-41-12,2-3 5,0-3 15,5-2-32,4-5-3,-2-2-1,5-6 9,1-4-10,0-4 8,0-4-23,-1-4 3,5-5 6,-16-2-27,27-10 11,-16-3-7,0-3-3,-1-8 2,-2-3 10,-2-3-3,-2-7 5,-3-3-4,-3-3-16,0 0-11,-6-5 6,-3 4 2,-5-3 2,-1 26-9,0-11 9,-16-36 13,1 32-3,-2 6-6,-2 4 2,1 5-3,-5 3-1,-4 6-4,-1 5-12,2 0 6,-6 5 11,15 2-11,-5 0 18,-29 11-18,24-4 8,2 0-9,4 2 13,5-1-12,0 5 3,4-1 4,1-2-12,5-1-13,1-1 9,0-1-28,3-1-12,2 0-12,-1-2-24,1 0-5,0-4 9,0 0-54,0 7-22,0-7-67,0 8-62,0-8 22,0 7-88,0-7 5,12 12 7</inkml:trace>
  <inkml:trace contextRef="#ctx0" brushRef="#br0" timeOffset="19643.3746">1740 1798 282,'0'-14'386,"0"14"-52,0 0-53,0 0-36,0 0-23,0 0-38,0 0-12,13 0 0,-13 0-5,41 6-5,-24 12-36,-1 2-5,3 1-8,1 4-1,0 2-4,2 2-18,-1-1-20,1 1-24,-1 1 12,5 3-24,-4-3 6,-1-1 16,0 0 2,2-3-36,-3-1-1,-2-1-4,2-5-34,-3-1-26,0-1-2,-1 1-24,1-13-28,-2 0-15,-3-5-62,-12 0 13,21-12-256,-9-1-8,-3-4 48,-2-4 9,0-4 37,-1-2 12,-5-5-16</inkml:trace>
  <inkml:trace contextRef="#ctx0" brushRef="#br0" timeOffset="20700.0804">1971 1505 306,'0'0'355,"-14"-13"-53,14 13-66,0 0-27,0 0-20,0 0-6,0 0-41,-9 22 7,18-4-18,1 1-10,1 5-6,4-7-18,-3 4-23,2-1-3,1 0-5,4-5-8,0 1-12,-1 0 9,-3-3-2,4-1-18,-2-3 15,-2-5-15,-5-3-7,-10-1-3,12 0-11,0 0 7,11-18 4,-11 9-16,0-5-13,-4 0 11,0-3 1,-2-2 6,3-3-3,-7 1-7,-1 0 12,0-3-8,-1 14-15,0-6 1,0-1 8,0 1 10,0 3 29,0 2-8,0 1-28,0 3 5,0 7 5,0 0 9,-7-10-11,7 12-2,1 1 0,0 1 4,4 12-9,1-3 8,2 4-15,1 1-33,1-1-22,-2 1-14,3-1-27,4-1-18,1-3-1,3 0 12,2-5-46,2-3-83,-2-5-73,-9 0 24,5 0-153,23-15 28,-17 7 12,-1-3 43</inkml:trace>
  <inkml:trace contextRef="#ctx0" brushRef="#br0" timeOffset="21215.974">2699 1348 212,'-3'-17'338,"-1"3"-45,-11 3-42,4 4-40,-1 2-9,3 5-17,9 0-32,-9 0-24,-1 0-12,-13 18 17,10-8-16,4 1-21,0 2-10,1 1-10,1-1-16,3-2 7,2 1-21,0-1-19,2-2 20,0-1-20,0 2-16,12 15-8,-3-13-18,0-3-6,1-1-32,2-4 10,-1-1-17,-1-2-20,1-1 1,-11 0 41,14 0-39,17-11 24,-16 6-11,-2-4 38,-1 0-19,-2-1 9,-2-1 18,-1 0-26,-1-4 19,3 3 25,-2-1-3,-3 1 26,0-7 2,2 2 5,-1 3 25,-3 2-7,0-1 4,1 6-7,1-4 0,0 4-1,1 2-21,3 0 8,-2 3-4,8 0-3,-14 2-14,12 0 9,1 0 3,15 13-13,-14-5 5,1 2-11,-1 3 15,0 2-16,-1 1-3,1 2 15,0-1-26,-5 0 19,4 2 2,-3-2-27,-1 0 11,0 2-2,-2-5 6,-3 1-9,3-7 9,-5 0 2,-1-1 32,1-2 20,-2-4-5,1 1-7,-2-4 3,1 1 3,-1-2 2,0-1-1,1-1 6,-2-2 5,1 0-2,-1-11-22,-1 0 6,0-1 1,3 10-21,0-4-4,0-5 11,0-3-22,0 0-3,0-2-3,13-20-23,0 23-18,-6-1-32,0 1-20,4 2-30,3 0 12,1-4-111,-3 2-131,1 1 28,-3-2-78,3 0 27,-4 3 20,3-3 17,-4 3-11</inkml:trace>
  <inkml:trace contextRef="#ctx0" brushRef="#br0" timeOffset="21444.492">3216 774 431,'-5'-7'362,"3"0"-62,-2 2-32,1-2-17,6 8-41,-5 5-36,3-1-12,1 11-27,4-2-11,1 3-10,2 3 6,0 1-12,8 3-19,3 2-22,-4 2-4,3 3-1,-1-1 3,-1 4-24,3-2-6,-4-1-22,1 0-11,2-4-6,-1 1-19,-1-6-14,-8-4-31,-2-7-10,-1 2-33,-1-3-5,-2 1 12,-1-8-169,0 1-129,-1-2 23,0 0 28,-2-3 18,0 0-7</inkml:trace>
  <inkml:trace contextRef="#ctx0" brushRef="#br0" timeOffset="21739.3792">3266 1255 442,'-12'-2'250,"1"-1"-25,3-2-27,-3-1-17,3-1 0,7-2-8,3-2-19,-2 5-25,0-6-2,22-16-34,-8 11 5,5-1-20,2-4 14,6 4-23,-1-1-24,-6 3-22,9-3-6,2 1-19,-1 1-11,-6-2 2,3 2-15,-4 2-4,-1 2 12,-3-1 2,-5 6-6,-1-1-1,-4 3 1,1 2 18,-1-6-3,-8 10-2,-1 0 1,0 0 16,15 11-5,-8 0 9,-6 0 6,4 3 1,2 5-7,0-2-3,2 2 4,-1 1 4,1-1-4,0 2-8,-1-3-30,-1-1 4,0-2-28,1 0-16,0-6-23,1 0 10,-3-4-133,-2-1-106,-4-4-36,0 0 20,16-15 14,-10 6-19</inkml:trace>
  <inkml:trace contextRef="#ctx0" brushRef="#br0" timeOffset="21849.0539">3587 809 244,'-14'-8'231,"7"-2"-63,1 8-26,6-1-104,2 1-18,2 3-67,2-3-142,8-2 9</inkml:trace>
  <inkml:trace contextRef="#ctx0" brushRef="#br0" timeOffset="22110.1105">4065 520 517,'-7'-3'318,"-1"3"-32,-3 4-36,0 7-22,-4 2-26,1 9-1,2 3-4,-2 2-14,1 12 10,-1-3-27,3 7-19,2 0-15,0 0-15,5 0-12,4-24-5,0 9-11,14 36-9,-2-32-8,6-4-8,2-1-6,8-9-6,4-1 7,3-6-15,-1-6-68,7-5-58,-24 0-52,54-20 14,-21 5-324,7-5 35,1-1-31,-2-3 28,4-1 38,-8-8 45,-8 0 3,-1 4 5</inkml:trace>
  <inkml:trace contextRef="#ctx0" brushRef="#br0" timeOffset="22894.4846">2498 4489 237,'-14'-5'358,"-2"2"-44,-1-1-38,2 4-46,6 0-6,-5 0-26,-19 20-19,16-7-4,0 3-2,1 6-27,3-1-15,3 3-13,2-1-33,2 8-7,2-1-1,3 0-16,1-16-7,0 6 13,19 26-14,-7-26-2,2-4 1,4-3-5,3-4-14,-1-4-11,6-5 0,-14 0-5,27-9 10,-11-2 22,0-5-33,2 1-1,-2-4-14,0-2 12,-6-2-33,1-2 9,-4 1-12,-4 0-3,-5-3-17,-3 1-12,-3-3 12,-4 14-8,0-5 13,-18-24-9,2 24-6,-5 5 7,3 4 9,-7 2-13,1 5 7,-2 2 9,13 2 10,-6 0-1,0 0 7,-1 0-2,-13 11-7,20-10 14,2 2 6,5 0-6,1 0-3,1 1 1,2 1 7,2-1-15,8 9 19,-2 3 18,3-2 0,6 2-1,2 0 21,3 1-5,2 1 17,3 5-14,-2 1-15,6 1 4,2 3 8,-2 1-12,8 4-12,-5 0 28,2 1-25,-5 1 17,0-2-7,-2 1-7,-1-3-12,-2-4-9,-2 1-19,-4-5-61,0 0-21,-2-5 13,1-2-189,-2-7-115,-3-5 13,-12-4 24,9 0 20,14-17 59,-11 2-6</inkml:trace>
  <inkml:trace contextRef="#ctx0" brushRef="#br0" timeOffset="23642.6006">3011 4438 475,'-10'-15'357,"3"2"-51,2 5-53,3 2-34,-2 3-17,1 4-27,3 3-19,-2 0-40,2 3-3,2 10-17,-2-8 17,12 23-25,-3-12-12,1-1-4,1-1-17,5-1-3,-3-2-26,3-3-12,-1 1 2,6-3-12,-6-4 2,1 0-5,0-1-16,-5-4-1,-1-1 9,-10 0-6,7 0-4,1 0 2,5-10 12,-11 4-8,0 0 14,3-7 0,-5 3-6,0-5-12,0-2 22,0-2 1,-12-20 26,8 22 6,-2 2-4,2 3 25,1 2-15,0 3 17,2 1-11,-1 1 5,0 3-36,2 1 13,0 2-4,2 1-8,-1 2 12,1-1-7,0 2-6,6 8-2,-2 1-15,4 0 7,0-2-9,1 1-2,1-1-16,-3-1-10,7-2-24,-2-2-27,0-1-3,1-2-29,-4-3 9,-11-1-29,15 0 4,16-14-4,-15 7 12,-3-5-52,-4-3 9,3-3-18,-6 1 8,0-5 24,-2 3 46,-2-5 42,2 2 4,-2 1 89,-2 9-4,0-3 26,0-3 27,0 3-2,0 0-3,0 4 30,0 1-12,0 2-5,0 1-27,0 7-7,0 0-3,0 0-2,-6-10-13,9 14-2,0 1-2,5 10 9,-1 2-7,1 1-19,2 1 5,-5 1 3,3-1-2,2 1-1,-2-2-6,-1-2-2,1 1-12,-1-4 7,-1-1-2,0-1 10,-2-3-10,-1-1-10,-1-2 24,0-1-20,1-2 16,-1 1 3,-2-3-4,0 0-8,0 0-7,0 0-4,8-12 5,-7 5 4,5-9 10,-2-3-5,-2-2-2,1 4 6,1-4 3,2 3 3,-2 3-2,0-1-16,-1 5 9,0 2 11,-1 4-8,1 1-14,1-2 3,0 4 6,1 1-4,0-1-9,0 2 13,-5 0 15,0 0-15,7 0 4,1 0-16,14 12-3,-13-8-21,5 3-28,-6-4-13,4 4-24,-4-6-32,0 1 10,-1 0-78,-1-2-49,0 0-104,-1 1 25,1-1 21,-2 0 22,1 0-99,-5 0-1</inkml:trace>
  <inkml:trace contextRef="#ctx0" brushRef="#br0" timeOffset="24074.6572">3328 3996 357,'-3'0'216,"2"0"-74,0 3-19,3-2-173,0 1-164,2 1-69</inkml:trace>
  <inkml:trace contextRef="#ctx0" brushRef="#br0" timeOffset="24352.4945">3695 3958 299,'-3'-3'444,"4"1"-62,-1 1-62,0-2-63,0 2 3,0 1-64,1 2 6,1 1-4,-2-3-12,17 31-23,-7-10-21,1 2-8,2 1-32,-2 1-6,5 3-1,-3 1-10,1 1-8,0 2-18,-1 0-58,2 1-16,-6-3-7,2 1-12,-1-4-34,-1-1-17,0-1-17,-2-4-36,-1-3 17,-1-5-29,-1-2 15,-2-7-168,0-4-85,-2 0 8,0 0 13,1-10 22,-2 3 15,-1 2 3</inkml:trace>
  <inkml:trace contextRef="#ctx0" brushRef="#br0" timeOffset="24620.5478">3801 4305 471,'-12'-9'293,"2"-2"-37,2 3-40,-4-1-28,6 2-17,3-2-8,1 1-9,1 0-19,1 8-5,0-7-21,0-4-21,19-11 8,-7 8-15,-1 5-27,3-4 14,0-1-19,0 2-1,3-3-8,0 5 6,1 0-16,-1 1 3,-4 0-10,2 2-1,0 0-10,-5 2 13,1 2-9,-4 0 9,1 2-7,-1 1-9,-7 0 10,19 11-14,-5-2 2,2 5-1,-3 0 13,-3 1-16,-3 2 13,4 3-18,-3-1 0,-2-1-15,3 1-11,-2 0-24,1-3-5,-3 1-14,1-3-63,1-5 10,-5-2-167,1-1-96,3-3 24,-2 0-8,-2-3 18,-2 0 57,0 0 6</inkml:trace>
  <inkml:trace contextRef="#ctx0" brushRef="#br0" timeOffset="24749.3878">4007 3901 282,'-5'-2'225,"0"1"-43,2 1-69,5 1-19,0 1-13,3 0-125,-1-1-104,1 1-164</inkml:trace>
  <inkml:trace contextRef="#ctx0" brushRef="#br0" timeOffset="25013.386">4473 3832 363,'0'-4'336,"0"1"-42,-1 1-27,-1 1-22,-1 0-26,-1 1 3,-1 2-23,-6 7 0,-2 1-29,0 5-6,-1 0-39,1 4-6,0 1 26,6 4-33,-1 2-28,4 1 17,1-1-25,3 3-19,0-16-1,0 6-4,18 23-13,-4-24 12,2-3 4,4-1-52,4-5-20,-1-5-51,4-1-33,-13-3-52,7 0 16,29-17-253,-21 7 32,0-1-95,-4 0 57,0-3 25,-2 3 21,-1-2 14,-5 2 35</inkml:trace>
  <inkml:trace contextRef="#ctx0" brushRef="#br0" timeOffset="25325.8112">2792 5500 428,'-56'31'352,"10"-6"-61,12-7-24,11-6-51,18-10-20,10-6-6,15-9-23,17-4 9,10-6-20,12-5-4,10-5-31,12-6 10,17-6-29,8-4-12,76-34-10,-32 16 5,33-13-18,-31 15-9,40-15-25,-39 18-4,-22 6 13,56-24-2,-39 21-39,-21 4-2,-19 9-3,2 1-36,-4 2-29,-4 1-28,-4 3-67,-6 6 16,-6-6-274,-6 7 7,-8 4 41,-8 2 9,-10 2 20,-8 6 29,-9-1 12</inkml:trace>
  <inkml:trace contextRef="#ctx0" brushRef="#br0" timeOffset="28231.7116">9476 3964 315,'15'-16'313,"15"-18"-27,-16 21-32,-3 1-19,-3 2 8,-2 3 14,-4 1-31,0 1-28,-2 2 28,0 3-50,0 0-32,-10-2-14,-9 8-12,-4 3-36,0 5 22,-6-1-16,-1 3 19,-5 1-31,1 0-20,0 4 3,-1 1-18,1-2 18,3 0-22,6 1 3,-2-4-7,6 0 25,4-1-28,-2 0-5,6 0-23,2-4 17,8-1 11,1-4-23,2-7 2,0 0-2,27 15 22,-2-13-30,4-2 6,-16 0-44,10 0 17,6 0-15,1 0 5,33-10-15,-32 8 1,-2 0 3,-2 2-17,-16 0-11,3 0-6,18 12 18,-24-6 16,-3 2-13,-5 1-3,0 0 5,0 3 8,-25 22 12,10-16 1,-4 3 19,-3 1-2,2 3 23,-5-1-17,-2-1 32,-4 1-11,3 2 13,-3-2-3,4 0 18,0-3-7,1 1-1,5-1-16,1-1-1,4-2-3,2 2 12,4-2 8,7-3 3,3-15-4,11 21-3,5-11 14,4-5-24,11-4 12,-14-1-16,12 0 8,49-19-12,-26 7-28,6 2-26,1-6-51,2-2-57,-3 0 16,7 2-317,-4-2 33,-3 0 29,-4 1 25,-9 4 25,-5-2 13,-4 4 26,-7-2 5</inkml:trace>
  <inkml:trace contextRef="#ctx0" brushRef="#br0" timeOffset="28801.6166">5345 5638 504,'-8'-9'362,"4"5"-40,2 0-57,2 3-13,2 1-42,3 1-14,1 1-14,11 7 7,2 4-43,-2 3-11,2 0-18,3 2 1,-2-1-27,0 2 3,3 0-9,1 2-15,-2-3-9,3-1-25,-1-1-24,-1-2-20,-1-3-24,2 2-19,-1-5-31,3-2-9,-7-3-23,-7-3 9,1 0-135,17-17-56,-15 4-98,-4 1 16,0-9 25,-1 2 21,-4-6 19,0-2-17</inkml:trace>
  <inkml:trace contextRef="#ctx0" brushRef="#br0" timeOffset="28973.9479">5855 5493 549,'-5'-8'290,"-2"3"-20,0 4-15,-2 3-10,-3 5-20,-4 7-19,-1 5 2,2 3-33,4 5-5,-4 3-22,2 5-30,-1 1 30,1 8-43,-1 1-5,2 2-30,-2 4 15,2-5-28,2 0-59,1-3-2,2-2-38,5-5-38,0-4-94,2-17 15,0 3-252,13 18 0,-4-31 23,2-6 40,3-8 21,3-9 28,0-5 6</inkml:trace>
  <inkml:trace contextRef="#ctx0" brushRef="#br0" timeOffset="29206.2912">6150 5193 480,'-7'-15'389,"-3"3"-49,-2 5-68,4 5 3,0 5-51,-1 8-23,0 6-10,2 5 1,2 4-43,0 1-16,5-10-21,0 8 25,0 5-38,12 38 18,-3-29-44,1 0-14,2 0-48,1-3-29,2 0-8,1-5-35,3-2-18,-1-6-41,3-2 12,-1-8-144,2-2-137,2-6 14,-13-5-10,7 0 35,20-15 12,-17 0 16,-1-2-2</inkml:trace>
  <inkml:trace contextRef="#ctx0" brushRef="#br0" timeOffset="29540.1802">6509 5248 283,'0'-10'364,"0"3"-52,-1 3-53,0 0-48,1 2-9,-2 2-26,2 2-38,-1 0 12,2 2-32,0 2-18,2 0-15,4 7-3,1 1-22,2 0 18,1 3-10,2-2-23,-2-2-7,1-1-10,2-1-8,1-3-16,-5 0 13,0-4 2,0-3-4,-10-1-20,8 0 23,0 0-17,11-14-8,-9 4 28,-2-2-14,-1-5 26,0 1-9,-3 0-1,-1 1 25,-3 2 1,2 4-5,-1 2-4,1 1-1,0 1-16,1 2-4,0 2 5,-1 1-20,-2 0 11,13 11 7,-1 0-7,-1 3 13,-2-1-32,6-1-7,-5 2-25,1-3-14,2-1-29,-1-2-12,-1-3-54,4-1 15,-5-2-193,-10-2-72,11 0 26,0 0 23,15-19-2,-12 7 10,-3-2 5</inkml:trace>
  <inkml:trace contextRef="#ctx0" brushRef="#br0" timeOffset="29768.6383">6934 4757 317,'0'-13'407,"0"1"-89,6 7-42,3 2-20,11 2-42,-9 1-20,7 0-18,27 18-24,-16-4-1,3 6 2,1 3-25,2 3-20,-2 6-7,-2 4 1,-4 4-26,-4 9-8,-4 2 18,-2 3-27,-11 3-26,1 3 4,-7-26-28,-13 68-20,-1-32-86,-1-3-70,-2-4 15,2-2-288,-1-8 32,0-4 23,1-9 22,0-6 33,-1-11 24,4-6 2</inkml:trace>
  <inkml:trace contextRef="#ctx0" brushRef="#br0" timeOffset="30420.5092">9278 5236 543,'-2'-5'391,"-1"1"-44,1 2-69,2 2-30,-2 3-36,2 0-19,0 3-3,0-6-23,2 26-36,-2-16 30,0 6-49,0 5 14,0 1-26,14 24-3,-11-22-51,3-3-29,1-1-51,-3-6-32,2-1-46,-2-2-37,0-7 13,0-3-302,-4-1 42,0 0 48,0 0-14,7-16 22,-7 9 12,-3-13 34</inkml:trace>
  <inkml:trace contextRef="#ctx0" brushRef="#br0" timeOffset="30581.9472">9141 5029 523,'-8'-9'342,"5"3"-46,-4 0-45,5 1-34,0 2-35,1 2-33,2-1-15,3 0-39,1-1-35,2 2-28,14-2-94,2-1 6,2 1-333,2 1 23,0-2 14,-2 2-17,-12 2-1</inkml:trace>
  <inkml:trace contextRef="#ctx0" brushRef="#br0" timeOffset="30751.8181">9523 5256 290,'-2'10'337,"1"-3"-47,1-2-48,-2-1-21,6 0-43,-1-3-22,4-1-15,0 0-11,10-3-60,-7 3-48,26-10-3,-14 2-268,0-2-90,3 1-9,-2-1 18,-1-2-11</inkml:trace>
  <inkml:trace contextRef="#ctx0" brushRef="#br0" timeOffset="30911.51">9660 5368 406,'-8'6'312,"0"1"-63,3-2-41,1-1-16,4-1-20,2-2-13,1-2-59,1-1-45,8-3-93,3-7 4,6 1-334,-2-4 40,2-3 19,-3 1-2</inkml:trace>
  <inkml:trace contextRef="#ctx0" brushRef="#br0" timeOffset="31312.8388">10016 4906 403,'-2'1'289,"1"1"-46,0 0-19,-3 1-32,2 1-17,0 1-10,1 2-26,-3 9 2,2 1-17,0 2 5,2 3-25,0-12-12,0 8-14,0 0-10,11 24-12,-5-21 0,1-2-5,2-1 14,-2-2-13,6-3-16,1-5 1,-1 0 0,3-5 4,-3-3-18,-3 0-13,3 0 3,17-13 18,-15 1-20,-2-1-8,0-1 21,-3-2-25,-3 0 16,-3-1-14,-4 8 10,0-5 1,-13-19 3,2 13-15,-2-1 10,-6 5-24,-2 2-14,-5 0-48,-5 3-56,0-4 12,-4 2-280,1 1 11,-4-2 18,-2-2 7,-3 2 45,1-2 11,0-2-42</inkml:trace>
  <inkml:trace contextRef="#ctx0" brushRef="#br0" timeOffset="31775.0646">8946 3625 483,'-7'-12'291,"2"0"-33,-1 5-3,-3-3-31,-3 1-19,3 4-29,1 2 0,1-1-22,7 4-8,-9 0-12,9 0-10,-9 0-15,-12 15-22,17-5 4,-3-3-26,5 1-1,2 1 3,0-9-2,0 11-26,14 15 20,2-13 4,-3 1-29,3-1 8,3 0-19,2 2 6,0-3-10,-2 2 8,2-2-5,-1 0-10,0 0-15,-2 0 16,-3-3 2,-3 3-9,-3-2-6,-3 2-13,-6-12-10,0 12-21,-13 16-15,-3-13-37,-1 0-22,-2-1 10,-8-5-193,3 3-123,-3-3 11,-4-3 47,-3-4 33,16-2-5,-7 0 17,-33-11-3</inkml:trace>
  <inkml:trace contextRef="#ctx0" brushRef="#br0" timeOffset="31914.6084">8670 3756 553,'9'-20'325,"4"0"-39,5-4-45,5 1-30,4 0-22,6-3-34,10-2-38,-1 2-75,3-2-70,2 3 3,7-3 2,-2-1 3,0 1-360,-1-2 26,1 1 22,2-3 9,-3 3 31</inkml:trace>
  <inkml:trace contextRef="#ctx0" brushRef="#br0" timeOffset="32554.7963">11053 3640 229,'-2'-3'370,"1"1"-80,0 1-36,0 2-36,-1 2-12,2 2-39,-2 2-12,2 1-2,3 11-27,-3-9-17,0 4-12,10 20 9,-4-17-19,2-1-20,1 0 1,-3-4-19,5 3 8,1-6-13,3 2 2,1-2-11,0 1 8,1-3-23,2-1 10,-1-1-6,1 0 0,-2-3-13,3 2 5,-2-1-11,0-1 20,1 1-7,-1 1-16,-7-1 18,5 1-10,-5 1-10,-3 0 11,-3 1-6,-3-1 22,-1 0-6,-1-5-10,0 11 10,-12 16 0,1-10-9,-5 0 12,-1 1 4,-1-3-13,-2-1 1,0 2 10,1-2-20,-4-2-10,0 1-23,2-1-11,-4-6-50,1-1-42,1-3 12,11-2-294,-3 0-2,-17-20 28,14 4 24,1-3 24,2 1 15,3-5 8</inkml:trace>
  <inkml:trace contextRef="#ctx0" brushRef="#br0" timeOffset="32716.4531">10952 3755 456,'0'-11'344,"-1"2"-45,-1-7-43,2 6-24,11-18-28,1 9-36,2-2-22,3 1-27,5 2 14,3 0-50,6-3-43,6-1-60,6 1 1,1 1-295,4 1-68,0-3 24,-2 3 24,-2 0 4,-1 1 4</inkml:trace>
  <inkml:trace contextRef="#ctx0" brushRef="#br0" timeOffset="32969.902">11859 3345 464,'-15'6'355,"3"4"-63,-1-3-10,3 3-21,-2 0-43,0 5-6,0 1-15,4-1-24,0 3-44,1 3-14,-1 0-3,6 4-11,-1 2-14,3-12-4,0 8-1,0 2 3,18 29-28,-9-24-13,4 1-9,5-4-17,1-3-27,1 0-22,3-3-37,2 0-50,-1-5-32,4 0 13,-2-5-231,4-2 26,0-3-72,0-2 35,5-2 25,-3-1 11,-16-1 5</inkml:trace>
  <inkml:trace contextRef="#ctx0" brushRef="#br0" timeOffset="33248.5096">12543 3864 532,'-1'-1'326,"0"0"-10,-3 1-75,1 0 11,1 2-30,0 1-29,1 0-40,0 2-10,-1 1-7,-2 8-15,3 3-23,-1 2 12,2-6-7,0-3 6,0 5-32,0 4-5,0 0-15,0 1-17,0-1 8,11 17 3,-9-24-21,2-3-20,1-1 4,1-3-32,0-3-26,-1-2-17,2-1-47,1 1-41,17-15 14,-9 0-235,-1-3-31,1-2 24,-6-3 40,0-1 13,-2-4 15,-3 0 10</inkml:trace>
  <inkml:trace contextRef="#ctx0" brushRef="#br0" timeOffset="33379.6575">12505 3641 687,'-7'-2'266,"1"0"-37,3 2-74,0 0-44,0-1-85,5-1-2,0-1-354,2-1 11,9-7 20,3-4-5</inkml:trace>
  <inkml:trace contextRef="#ctx0" brushRef="#br0" timeOffset="33842.7071">13351 2802 487,'-8'-4'318,"0"1"-17,-1 4-39,-10 4-32,1 8-6,-1 1-4,1 4-39,0 8 16,0 3-31,3 3-5,1 4-20,4 2-1,1 3-47,4 4-1,2 1-20,3-22 17,0 13 2,0 6-33,21 48-1,-11-44-35,2-3-36,0-3-21,7-4-26,0-3-3,3-5-37,5-8-32,1-1 13,1-10-184,0-4-128,-13-6 57,9 0 5,28-14 15,-23 1 34,-3-2 9,-1-3-3</inkml:trace>
  <inkml:trace contextRef="#ctx0" brushRef="#br0" timeOffset="34058.8803">13757 2970 461,'-6'-14'397,"0"6"-49,4 1-65,-1 4-29,-1 3-15,3 2-30,0 3-8,3 2-30,1 11-3,3 5-15,2 3-24,-1-1-38,0 3 8,3 3-19,0 2 16,2-2-38,1 1-58,-2 0-35,1-1-35,1-4-62,2-2 11,-2-4-211,4-5 26,5 0 24,0-7 22,0-7 19,-10-2 19,4 0-141,24-15 9,-20-2 2</inkml:trace>
  <inkml:trace contextRef="#ctx0" brushRef="#br0" timeOffset="34225.0123">14223 3087 481,'-4'-2'355,"0"0"-55,0 2-56,3-3-47,1 0-55,3 0-54,8-5-54,2-1-66,7-2 2,5-2-336,-2 1 27,1 0 19,1-3 21</inkml:trace>
  <inkml:trace contextRef="#ctx0" brushRef="#br0" timeOffset="34632.2076">14617 2802 591,'-6'2'319,"-8"4"-51,1 4-15,1 0-17,4 4-44,-1 1-17,5 1-22,-1 3-6,5-8-36,0 5-14,0 5-13,11 25-2,-2-22-2,1-2-26,2-1 9,1-2-14,3-2-21,0-2-1,2-1-18,0-4 8,4-2-25,-4-3 7,0-3-5,-3-1 1,-9-1-4,5 0-4,18-13-8,-15 3 18,0-1 1,0-5 1,-3 1-11,-1-3-5,-2-3-1,-2 0 21,1-2 15,-2 1 1,0 1 11,1 3 13,-4 4 16,-1 4-11,5-3 15,-4 5-10,-1 0-5,0 2-11,2 6-2,-3 0-10,0 0 0,8 11-19,0 4 27,-2 2-16,0 1-8,2 4 16,-3-3-32,8 3-18,-5 0-40,0-2-49,2-1-55,0-4 14,-1-2-281,3-6 25,2 1 17,-4-5 26,0-3 8,-10 0 14,21-13 40</inkml:trace>
  <inkml:trace contextRef="#ctx0" brushRef="#br0" timeOffset="34918.1487">15145 2359 452,'-1'-8'374,"3"1"-68,2 1-23,3 3-47,2 3-25,14 6 1,0 2-51,3 3-12,3 6-14,4 4-13,4 3-16,0 9 5,3 3 1,1 5 0,-6 4-35,-3 3-7,-2 0 15,-5 3-33,-4 2-10,-7 0 7,-9 1 10,-4 2-24,-1-27 8,-15 59-23,-2-29 9,-6-2-21,-6 0-38,-6-2-38,-4-4-29,0-7-35,0-5 13,-1-5-348,1-7 48,-1-6 29,-3-9 25,1-8 24,22-4-20,-39-15 25</inkml:trace>
  <inkml:trace contextRef="#ctx0" brushRef="#br0" timeOffset="35525.4424">15328 2020 336,'1'-11'363,"-1"3"-57,0 1-15,1 1-48,-1 1-39,0 2-30,-1 0-24,1 4-15,-2-1-13,1 3-10,-2-1 1,3 4-13,-3 0-14,0 0 11,1 0-33,1 1 11,-2 9-23,2-4-10,1 1 14,-1-5-20,1-8-1,0 7-9,0-1-7,13 10 14,-6-9-14,7 0-12,-5-4 17,4 2 1,-2-2-4,6 1-9,-3-4 4,4 3 7,-1 1-17,1-1-21,-1-1 15,-4 1-10,3 1-3,-5 0-13,-2 0 14,-1-2 11,-1 3-8,-3-2 8,0 1-10,0-2 6,-1 1-3,-1 1 7,0 0-4,-2 1 12,0-5-20,0 9 17,-13 11-10,3-10-5,-3 4 4,2-3 7,-3-1 1,0-2-21,-1-1-4,0-1-58,2-3-56,3 0 13,-1-3-191,11 0-88,-7 0 8,-18-11 28,16 0 23,-1 0 22,3-5 11</inkml:trace>
  <inkml:trace contextRef="#ctx0" brushRef="#br0" timeOffset="35679.0446">15350 2005 421,'0'-6'323,"2"1"-41,5-9-56,-2 4-24,8-3-38,4 1-25,3-1-51,1 2-51,4 0-4,2 2-356,2 0 22,2 3-74,-1 0 19,1 0 5</inkml:trace>
  <inkml:trace contextRef="#ctx0" brushRef="#br0" timeOffset="35863.2654">15883 2033 464,'1'2'275,"2"-1"-70,0-2-51,2-1-57,1 2-11,11-5-169,-4-3-138,8 0-84,-1-1 4</inkml:trace>
  <inkml:trace contextRef="#ctx0" brushRef="#br0" timeOffset="36093.1311">16251 1834 326,'-1'3'328,"-1"-2"-48,-2 2-26,4 1-18,0 2-30,0 1-24,0 11-20,0-9-1,0 5-21,11 23-34,-7-16-7,1 3-17,2-4-3,2 0-31,-1-3-22,-1-1-32,2-4-36,2-1-35,-3-4 9,7-1-153,-8-4-125,-7-2 22,7 0-60,3 0 8,9-19 8</inkml:trace>
  <inkml:trace contextRef="#ctx0" brushRef="#br0" timeOffset="36210.0772">16201 1690 382,'-6'4'164,"3"0"-469</inkml:trace>
  <inkml:trace contextRef="#ctx0" brushRef="#br0" timeOffset="36491.1366">16803 3214 293,'-12'4'486,"4"-1"-111,1 0-66,1-3-30,2 1-83,0 1-82,0-1-55,4 1-61,0 2-1,-2-4-272,6 0-87,0 0 28,1-3 21,1 2-10</inkml:trace>
  <inkml:trace contextRef="#ctx0" brushRef="#br0" timeOffset="37119.128">17371 2778 467,'-2'-6'365,"0"1"-47,0 1-13,1 0-49,0-2-28,0 3-22,-1 2-21,1 1-17,0 2-39,-1 3 7,1 2-17,0 11 8,1 2-47,0-8 20,0 5-21,0 5-27,13 27 6,-4-22-3,1-4 0,3 1-9,-2-1 14,5-3-28,-2-1-7,4-5-26,1 3-14,4-5 2,2-3-6,-2-3-21,1-3 9,-12-3-23,6 0 17,22-15-16,-25 5 7,2-4 3,0-2 3,-2-2 2,-3-3-2,-3-3 4,-1-4-6,-6 0 25,2 0-1,-2 2 8,-2 1 31,0 13 17,0-4 6,0 0 6,0 2-6,0 2 22,0 3-7,-10-4-13,9 12 6,-1 4-19,2 2 9,0 1-21,2 12 22,-2-8-11,0 5-13,9 22-3,-4-16 1,-1 2 14,4-1-25,1-1-8,0 0-21,2-4-22,-4-1-18,2-3-19,-1-6-18,3 2-36,-2-6-20,-9-3 15,8 0-307,0 0 40,8-16 32,-6 4 18,-2-7 22,-3 0 12,-2-3 6</inkml:trace>
  <inkml:trace contextRef="#ctx0" brushRef="#br0" timeOffset="37371.3494">17879 2070 367,'-3'-5'343,"-1"4"-58,2 3-35,0 2-27,2 2-11,0 1-2,2 17-29,-2-12-9,10 23-9,-4-9-31,0 1-3,2 1-34,0-1-2,3-1 4,0 0-27,1-1 1,-3-2-22,2 0-11,1-3-43,-1-2-30,-3-2-21,-1-2-69,-4-5-16,1-5 12,-3-1 14,2-3-313,-3 0 29,0 0 25,3-14 38,-3 7-1,-3-11 11</inkml:trace>
  <inkml:trace contextRef="#ctx0" brushRef="#br0" timeOffset="37551.1691">17818 1852 348,'-3'3'217,"2"1"-60,1 1-24,1 0-261,1 1 10,12 6-232</inkml:trace>
  <inkml:trace contextRef="#ctx0" brushRef="#br0" timeOffset="37963.4787">18622 2973 334,'-5'2'413,"-1"-1"-87,2-1-34,0 1-43,0 0-72,0-1-58,1 2-36,1-2-40,1-2-72,2 2 2,2-3-320,2-1 2,8-8 10,3-1 13,0-2-2</inkml:trace>
  <inkml:trace contextRef="#ctx0" brushRef="#br0" timeOffset="38206.8707">18956 2402 553,'0'-4'395,"1"1"-74,1 1-34,2 3-12,1 0-42,9 9-43,4 3-17,1 0-18,-2 4-4,3 1-8,1 3-9,-2 4-38,4 1-8,1 2-22,-2 0-37,-1-1-46,0 1-28,-1-1-42,1-2 7,-2-1-150,-3-6-145,3-1-38,-1-1 29,-4-5 55,-8-4 22,-6-7-43,9 0 7</inkml:trace>
  <inkml:trace contextRef="#ctx0" brushRef="#br0" timeOffset="38412.345">19372 2458 620,'-8'1'356,"-7"4"-12,2 4-67,-4 2-10,2 4-36,0 5-18,3 0-23,4 3-43,-6 6 12,-2 6-5,-2 1-24,2 4-52,-3 2-44,4-4-38,0 1-43,3-4-44,6-2-51,0-2 13,6-16-282,0 4 30,13 19 24,-1-24 9,5-6 21,-3-3 13,10-5-1</inkml:trace>
  <inkml:trace contextRef="#ctx0" brushRef="#br0" timeOffset="38623.1334">19703 2813 312,'3'1'372,"-1"2"-56,0 0-48,-2 4-30,0-1-18,3 15-41,0-3-16,-1 3-10,3 0-8,-2 3-21,0 1-18,0 0-2,2-1-34,-3-1-39,1-2-39,0-3-32,1-1-17,1-7-52,-5-2 8,3-3-237,0 0-46,0-3 23,-1-2 25,-2 0 48,0 0-17</inkml:trace>
  <inkml:trace contextRef="#ctx0" brushRef="#br0" timeOffset="38794.4943">19788 2554 241,'-6'-15'486,"5"4"-52,-1 2-95,2 0-35,0 9-66,0 0-45,0-7-60,0 7-61,0 0-31,-2-10-82,2 9 4,-1 2-333,2 2-4,-1-1 25,1 2 21,-1 0 14,-1 0 32</inkml:trace>
  <inkml:trace contextRef="#ctx0" brushRef="#br0" timeOffset="43303.5246">10756 2204 232,'0'0'275,"-14"12"-59,14-12-22,-22 15-26,20-14 0,1-1-21,4-1-4,2-2 3,15-3-26,5-4-2,4 1 0,5-2-5,6 0-14,6-1-10,4-2-28,7 0-5,8 1 12,0-2-12,2-2-9,1 1-7,4-2-13,3 2 11,-2 0-15,2-1 2,5 2 5,1 1-1,-5 0-15,-1 3-19,-2 1 10,-5 0-38,-3 2 1,-9 3-16,-4 0-24,-9 2-27,-7 2 2,-4 1-1,-20 0 10,0 0-118,-5 0-99,-1 8-59,-19 1 25,-3 2-24,-11-3-3</inkml:trace>
  <inkml:trace contextRef="#ctx0" brushRef="#br0" timeOffset="43605.8276">11019 2287 348,'-67'18'268,"7"-4"-66,9-2-15,6-1-21,6-2-3,7-4-12,9-1-31,9-2-6,8-1-24,11-2 8,10-5-14,9-1-9,4-2-11,10-1 2,5-1-8,9-1 3,9-1-16,6-1-2,7-2-4,3 0 10,3-2-23,3-2 1,2 3-1,3-2-7,-1-2 14,2 1-21,3 0 2,-5-1-11,-2 3 9,-4 0-10,-6 1 4,-2 2 3,-5 1 0,-12 3-11,-1-1 26,-10 3-11,-6 1-7,-3 1-10,-7 1-4,-2-2 8,-6 5 10,-10 2-16,-2 0-29,-9 1-17,3 4-53,-2-3 10,1 1-313,-3 1 41,0-2 8,3 1 21,0-2-15,2 0-6</inkml:trace>
  <inkml:trace contextRef="#ctx0" brushRef="#br0" timeOffset="44396.7658">19038 958 468,'0'0'242,"7"0"-56,1-1-13,1 2-15,9-4-13,-7 3 1,11 0-6,5 0-26,7 0-10,4 0-9,2 0-18,1 0 6,44 10-18,-39-7-16,-2-1-1,1-1 8,-8 1-18,2 2 7,-1-4-2,-1 1-20,-7 1 7,-5-1-14,-1 3-20,-2-2-37,-10 1-23,0-2-16,-5 0-2,-3 2 8,-4-3-28,-2-6-89,-1 2-113,-1 3-58,1-5 31,-1-1 8,-4 0-46</inkml:trace>
  <inkml:trace contextRef="#ctx0" brushRef="#br0" timeOffset="44625.2201">19615 845 310,'-5'1'200,"6"-1"-14,0 2-21,3 3-18,1-1-11,7 1-20,3-2-29,4 4 12,2 2 0,1 2-15,-1 0-4,2 1-25,-4-3-5,-7 5-3,0-5-7,-4 2 16,-6 0 3,-2 2-9,0-13-5,-21 21 9,4-7-14,-8 3-18,0 0 12,-1-3-8,0 2-40,0 1 2,-4-8-190,4 3-165,8-4 22,1-3 24,0-3 2,10-2 3</inkml:trace>
  <inkml:trace contextRef="#ctx0" brushRef="#br0" timeOffset="45717.4899">20657 441 322,'14'0'217,"-14"0"-26,0 0-30,15 0-4,2-21-18,-16 20-14,0 1-12,-4-2-1,2 4-17,2-1-3,-4 0-8,-7 4-7,1 2-14,-7-1-9,-3 1 4,-3 2-12,-3 2-5,0 2-11,-2-3-8,-2 2 20,1-1-8,5 0-7,-9 0-9,7 2 6,1-1-13,3-5 5,3-3 3,-4 2-13,9-2 12,1 0-13,2-3 4,3 2-4,0 1 3,5-2-6,4-2 4,-4 0 4,-2 5 1,1-1-3,3 1 5,-4 6-1,4-11-13,0 9 5,0 2 12,13 10 11,-6-3-5,7 3 0,-7 3 1,1 4 3,5-1-11,-3 5 10,2 2-6,-3 3 9,3 2 4,-3 8-4,-3 2-5,4 0 15,-4-5 8,-1-6-14,-3-2 4,1 1-24,3 3 14,-6 1-3,4-1 8,-4 3-1,0-22-5,0 10-10,0 6 5,-13 37 9,12-34-16,0-2-11,-2-4 6,1-1-5,1-3 9,-1 2-4,2-19 5,0 7-12,0 0 8,0 0-7,0-2 3,0-5-9,0-1 13,0-2 3,0-2-2,6 4 7,7-5-1,5-4-8,-4-1-6,-5-2 2,7 0 12,2 0-11,3 0 6,23-12 3,-16 8-6,-3 0-2,0 1-14,-4-3 5,3 6 6,-6-3 20,0-1-19,-5 3 7,-2 0-6,-3-2-4,-2 3-5,-1-1-2,-1 0-27,0 1-11,-1-2-10,-3 2-19,0 0-6,0 0-26,0 0-31,0 0 13,0 0-91,0 0-175,0 0 7,13-1 23,-13 1 24,0 0 17,1 1 6</inkml:trace>
  <inkml:trace contextRef="#ctx0" brushRef="#br0" timeOffset="46901.7853">20839 779 343,'0'0'296,"0"-13"-39,0 13-38,-18-26 10,17 20-17,-1 1-23,0 0 0,2 5-5,2 0-38,-1 2-32,1 4 1,-1 4-19,-1 5 0,0-5 10,13 23-11,-13-6-17,6 3-20,-1 3-5,1 0 12,-2 2-20,2 2 10,-4 1 5,2-2-14,3-1-13,-6-2-19,-1-6-36,2-6-29,3 0-55,-1-3 11,-2-9-191,2-1-128,0-2 29,7 0-24,-11-6 24,11 0 54,-2 0 8,13-23-1</inkml:trace>
  <inkml:trace contextRef="#ctx0" brushRef="#br0" timeOffset="47531.5213">21796 757 222,'10'-9'371,"-3"1"-73,-2 1-39,-3 2-42,3 1-36,-5 3-13,0 1-30,-7 1-2,0 6-20,-6 2 1,-4 6-15,0-1-12,-6 1-19,-1 2 5,-3 1-17,-3 4 2,4-1-14,-3-2-3,4 0 10,0-1-12,2-1-14,1-1 3,-3-2-3,9-2-12,5 0-5,3-5 11,3 0-7,2-2 13,3-5-23,0 0 15,12 7-3,3-7 15,1-1-3,-5 1-14,10 0-15,26-9 22,-12 1-13,0 3 3,-2-4-2,3 2 13,-2 3 1,-3-2-15,1-1-12,-3 0-5,-6 2 30,-2 2-29,0-1 3,-5 2-5,-3 0 5,-4 0-19,3 0-3,-8 2-34,1-2-12,3 0-6,-8 2-12,0 0-35,0 0 11,2-1-111,-6-2-83,0 3 25,1-3-155,2-2 69,0 3-5,-1-3-28</inkml:trace>
  <inkml:trace contextRef="#ctx0" brushRef="#br0" timeOffset="47782.903">21834 720 285,'-5'-2'358,"1"1"-58,-1 1-45,3 0-42,-1 2-17,-1 3 7,1 4-30,-1 6-30,4 4 8,-2 8-21,0-3 7,-1 4-20,1 2-12,2 4-15,-2 0 7,2 5-11,-4 0-16,4-20-1,0 10-20,0 4-42,0-2-26,0-3-29,-10 22-35,8-29-52,2-3 13,0-10-302,0 1 14,14 8 25,-9-12 16,3-5 6,11-5 9,2-6 54</inkml:trace>
  <inkml:trace contextRef="#ctx0" brushRef="#br0" timeOffset="48491.8856">22769 621 565,'-8'-2'305,"4"1"-29,1 2-37,-3 1-39,1 4-21,-4 1-20,2 8 3,-1 1 2,-1 4-36,-1 8 5,1 12-34,1-1 16,-2 4-16,1 5-25,-1-1 11,2 3-11,2 0-2,1-6-27,3-6 13,0-10-8,2-15-12,0 6 19,0 1-16,13 20-7,-3-26-10,3-4 24,7-6-32,9 0 10,-13-4-16,31-13 6,-17 1-11,5-7 2,-3-2-5,-7 2-2,2-1-4,-6-4 8,-4 2-5,-4-2 2,-2 0-1,-4 0-8,-7 5 6,0 12 8,-25-12-14,2 9 2,-2 1 15,0 3-19,-9 4 4,16 2-8,-8 0-7,-30 11-19,21-5-24,1 2-54,9 3-48,7-7 16,-4 3-208,11 2-61,4-2 30,6-2-6,1-5 22,8 1-4,1-5-5</inkml:trace>
  <inkml:trace contextRef="#ctx0" brushRef="#br0" timeOffset="49109.5982">23898 683 403,'-4'1'265,"1"-1"-51,-11 4-38,6 2-1,-3 2-23,0 3-19,-1 0-22,1 6-6,-6-1 0,-5-2-19,0 2-6,6 1-11,-2 0-18,-4-1 13,1-1 8,1 0 16,0 0-12,2-2 2,4 0-7,-1-5-10,3 3 5,2-5-14,0 1-4,3-2 2,7-4-11,-2 5-1,2-6 5,0 0-16,16 7 17,-2-4-13,6-3 12,-9 0-24,9 0 16,31-12-16,-21 4-1,7 4 8,-2-2 2,-1-2-19,-1 2-5,-6 1-3,5-1-2,-10 1-4,3-2-2,-5 3-14,-6-1-8,-2 4-15,-2-7-18,-3 5-7,-5 2-26,-2 1-15,5-3 9,-5 3-141,0 0-96,0-7 24,0 7-119,-10-18 26,2 15 9,7-1 41</inkml:trace>
  <inkml:trace contextRef="#ctx0" brushRef="#br0" timeOffset="49349.8672">23875 729 269,'-1'1'275,"2"-2"-45,-1 4-9,-3 2-16,3 2 0,1-1-15,0 6-38,-1 3 2,0-5-1,0 6-10,0 5-5,0 3-14,0 2 0,0 5-32,-15 32 18,13-26-26,1 0-14,-4-1-47,2-2-31,2-1-39,0-9-49,1-13 10,0 0-195,0 2-119,12 11 26,-2-13-27,-1-3 23,5 0 4</inkml:trace>
  <inkml:trace contextRef="#ctx0" brushRef="#br0" timeOffset="49769.8703">24730 744 540,'-1'15'262,"2"3"-22,-1-8-37,0 6-26,0 4-24,0 3-10,0 4-16,0-1-47,0 1-72,0 0-55,0-3 6,0-2-315,16 18 24,-11-26 15,-2-2-1</inkml:trace>
  <inkml:trace contextRef="#ctx0" brushRef="#br0" timeOffset="50401.5485">24681 506 430,'-4'-1'280,"3"-1"-33,-1 1-39,2-2-31,2 2-19,4 5-25,-2-7 10,2 1-37,3 3 3,0-5-26,6 2-4,3 1 5,1-1-4,4 1-26,0-2-8,1 2 8,-1-2-1,0 5-9,-11-2-10,6 0 5,2 0-13,-1 0-1,3 0-12,1 0 0,-3 0 16,-1 0-10,-2 0-10,0 0-1,-4 0 2,1 0-6,-4 0 11,1 0-11,-2 0 12,-9 0 0,7 0-10,-7 0-5,11 0 7,-11 1-3,4 2 0,-1 1 11,5 2-4,-5 3 13,4 3 1,-5-2-11,-3 4 5,4 4 11,-2 1-12,1 3 16,4 0-8,-1 3-2,-4 6 5,-1-1-20,0-15 15,0 9-21,0 6 12,0 4 13,0 3-18,0 4 4,0 1 4,0 2-17,0 2-3,0-5 2,0-4 13,13 31-6,-12-35 2,2-1-6,1 0 4,0-2-3,1 1-10,-3-5 7,1-1 9,-1-1-11,1-2 17,1-3-6,-2-4 1,-2-3-18,0-12 14,0 13 16,-16 14 9,1-15-20,-6-2-4,-9-1 7,-2 0-7,-9-1 0,-6 1 7,-7-1-14,-9 1-35,-11 0-69,-8 1-77,-18 3 17,-13 2-310,-17-10 31,-17-1 29,-119 5 25,3-3 22,-15-1 12,-5-5 40</inkml:trace>
  <inkml:trace contextRef="#ctx0" brushRef="#br0" timeOffset="55362.3833">20979 1589 400,'0'0'200,"0"0"-5,0 0-48,0 0 4,0 0-20,0 0 12,0-13-25,-14 13 11,-2-16-5,13 14-25,1 1 5,-2 1-1,1-1 1,1 0-26,0 1 0,-1 0-14,1-2-7,0 2 12,0-1-22,-1 3-7,1-2 3,2 1 6,0-2-11,0 1 0,0 0 2,2-2-17,2 1 3,1 0 8,11-2-4,2-2-18,0 1 4,2-3-5,3 1-2,-1 0-7,0-1-1,-1 2 19,-1 2-11,-6 1-2,8-1-11,-10-1-12,-2 3-4,-2-1 12,-4 2-20,1 0 13,-6 0 1,0 2-15,-2-2-20,1 2 16,-4 1 14,0-1-4,-7 5-7,-4-2 7,1 0-7,-1 1 18,2-2-15,-2 1 11,1 1-3,-1 1 5,2-3 14,3 0-2,-4 0-26,6-2 21,-2 1-4,4-1 8,3 0-2,-4-1-9,6 1 8,-1-1-3,0-1-11,1 2 23,-1-2-4,4 0 8,-2 2-11,2-2 2,0 0 8,0 0-4,9-1 2,-3 0-6,-1 0 12,2-1-33,0 0-19,1 1 4,8-2-244,-4 1 22,-2-1-173,-1 2 35,-4-1 41,-2 0 3</inkml:trace>
  <inkml:trace contextRef="#ctx0" brushRef="#br0" timeOffset="61621.0376">21748 1603 272,'0'0'291,"0"0"-9,0 0-39,0 0-21,0 0-32,0 0-17,-15 0-5,15 0-34,0 0 1,0 0-3,0 0-25,0 0-6,0 0-20,0 0-11,0 0-11,0 0 10,0 0-17,0 0-10,19-9 5,-11 9-2,7 0-14,23-8-23,-16 5-5,-1 0-14,-1-2-17,0 1-4,-9 1-10,1 0 4,-3 1-17,0-1-3,-2 2-22,-3 0-5,-1 0 2,1 1 9,-4 0 5,0 0 8,0 2 4,-3-1 17,-1 3 2,0-1-33,-12 5 8,-2 2 43,0 0-16,-3-2 3,2 2 1,1-1 26,2-1 0,0-2-21,7-1 30,3-2 16,-2-1 8,4 1-1,2-2 6,2-1 26,0 0-7,6-1 5,2-1-11,12-3-8,4-1-12,-1-2 16,2 2-14,-3 0 2,5-1 5,-4 3-12,1-2-18,-4 3-37,0-4-47,-3 4 9,-4 0-232,-7 1 22,-1 2-127,-1-1 45,-6 1 9</inkml:trace>
  <inkml:trace contextRef="#ctx0" brushRef="#br0" timeOffset="63526.7711">22627 1508 310,'0'0'179,"0"0"-25,0 0-23,0 0-13,0 0-12,0 0-5,0 0 3,10 13-19,-5-15-3,2 0-9,9-1-11,-2 1-11,-2-1 11,-1 2-17,-3 0-7,1 0-3,-3 0 2,1 0-17,-1 0-19,0 0-23,2 1 3,-3 0-34,-1 0-10,-4 0-29,0 0 30,0 0 4,8 0 11,-8 0 6,0 0-5,6 6 5,-8-4 5,-1 1 2,-2-2 31,-8 6-6,-1-1-29,1 1 10,0 1 3,-1-2 1,1 1 56,3-3-25,2 1-4,1-3 37,1 2-6,3-1-4,1-1 18,-1 0-12,1-1 25,2-1 21,0 0-15,0 0-4,16 3 4,-9-4-9,17-2-22,-13 3 13,30-9-6,-11 4-22,3 1-16,-3 0-13,3-1 0,-3-3-165,-3 2-184,1 1 20,-1-1-68</inkml:trace>
  <inkml:trace contextRef="#ctx0" brushRef="#br0" timeOffset="65004.9695">23682 1445 430,'0'0'224,"0"0"-5,-16 0-41,-6 15-14,16-15-8,-2 0-7,3 0-19,-1 0-4,6 0-19,0 0 3,-8 0-18,8 0-19,-7 0-6,7 0 6,-10 0-13,10 0-18,-6 0 8,6 0 0,0 0-13,-11 2-3,13-2-2,3-2-10,1 1 14,12-3-14,-2 0 9,6 0-17,1-1 0,0 1 6,3 1-1,-3-2-2,-1 2 1,0 1-11,-3 1-5,-1-2-1,-5 1 3,-1 0-14,-3 1 5,-3 0 0,-2 1 6,2 0-8,-6 0-1,0 0-21,0 0 7,5 7-1,-7-5 2,-2 0-3,-1 2 3,0-1 8,-1-2-12,-14 7 11,2 1 7,2-5-7,-2 3-1,0-1 12,-2 2-11,-3 0 1,4-1 14,-2 0-13,-2-1 19,3-1-8,0 1-7,7-1 2,1-2 16,5-1-21,-1 0 10,3 1 2,0-3 8,3 1-13,0 0 4,2 0 10,0-1-2,4-1-11,1 0 1,0 0 8,13-2-8,-7 1-13,6-1 19,2 0 11,-6 1-11,7 0 5,-4 0-22,0-1-47,-5 2-14,-11 1 6,10 0-157,-4 0-159,-6 0 24,7 0-10,-7 0 28,8 0-20</inkml:trace>
  <inkml:trace contextRef="#ctx0" brushRef="#br0" timeOffset="66735.0603">24768 1424 365,'-15'0'231,"15"0"-22,0 0-41,-14 0-28,14 0 1,-20-1-28,17 1-8,1 1-1,-2-1-22,3-1-10,0 1 0,1 0-9,2 0-15,3-1 3,0 0-6,0 0-16,1 0-4,0 1-2,1-2-1,1 2 1,-1 0-7,-7 0 2,7 0-4,1 0 4,-1 0-9,-1 0 5,-6 0-2,9 0-10,-3 0-4,-6 0-3,8 0 10,-8 0-18,7-5 20,-10 5-6,-1 1 7,-2 1 1,-11 4-4,-2-1-11,1-1 20,-1 1-16,0 0 11,2-3-11,3 2-1,-1 0 15,3-2 6,3 2-13,3-3 9,2 0 11,-1 0-9,3 0 19,-1-1-5,1 0 3,2 0-9,0 0 5,0 0-14,3-4 20,1 1-30,14-3 10,-1 3 4,0-3-10,1 0 15,1 0-17,-5 0-2,5-1 14,-4 2-13,-1 3-11,-4 1-28,-1-2-27,-2 1-12,-7 2 7,0 0-259,0 0 23,7 0-103,-7 0 25,0 0 12,7-9-8</inkml:trace>
  <inkml:trace contextRef="#ctx0" brushRef="#br0" timeOffset="79888.7924">2778 7159 520,'-48'-2'446,"21"9"-47,2 4-83,-1 3-41,-1 5 33,-1 5-39,-2 1-30,2 3-21,0 2-27,2 2 2,2 0-18,3 0-13,1 0 0,2-1-25,4 1-9,6-3-23,-1 3 13,5-3-27,4 4 11,0-19-28,0 7-3,23 21-5,-7-23-16,5-4-5,4-1-9,3-3-18,4-5-26,2-3-28,5-2 3,-20-1-9,9 0-9,36-15-38,-29 7 15,-2-4 15,-3 1-7,-4-3 7,-4 1 14,-1 0 1,-2-1 2,-6 3 30,0-2-19,-9 3-2,-3 3 11,-1 7-14,-13-6 8,-5 2 15,-7 1-9,14 3-10,-7 0 25,-4 0 12,0 0 15,-2 0-27,-24 15-1,26-12 4,5-1 11,3 1 24,-4-2-38,10 0 31,0-1-18,5 3-14,1-3-4,5-2 24,0 0-39,12-3 27,2-1-24,6-3 31,3 1-37,-1 0 27,2 2-19,2 0 3,1 2 9,-2 2-6,-15 2 9,8 0 25,22 15-13,-20-2 17,-5 3 10,-1 3-2,-4 5 12,-3 0-3,0 5 0,-2 4 30,2 2 3,-2 2-10,1 6 10,-2-1-12,5 0-5,-4 2-8,1-1-31,2 0-1,2-3-54,-2-2 20,4-5-67,2-2-23,-1-7-38,5-5-84,0-4 21,4-7-257,-12-8 36,6 0 29,24-23-3,-23 8 37,1-2 32,-1-4 5,-1-5 15,1-3 5</inkml:trace>
  <inkml:trace contextRef="#ctx0" brushRef="#br0" timeOffset="81343.7888">3317 7614 635,'-13'0'368,"6"1"-49,1-1-44,1 1-41,1 0-24,2 2-31,2-3 2,2 1-38,0-1 0,4 0-5,1-1-47,12-3-7,5-1-30,-6-3-11,4-2 6,-1 2-1,-1-3-29,1-1-13,-3-2 13,-4 0-17,-4-1-7,0-1 14,-3-1-2,-3 3-4,-2 0-2,-2 14-1,0-11 15,-12-12 16,3 9 2,-4 3 8,0 2-7,-2 5 16,-3-1 16,6 3 3,12 2 7,-15 0-10,-2 0 19,-17 18 17,15-8-30,0 4 4,4 1-18,3 6 8,0 0-5,3 2-2,5 1-3,-1-1-4,4 3-4,0-2 5,1-14-30,11 26 22,-2-16-26,3-1 20,1-1-28,6-4-3,-2-2-44,9-3-9,0-6-17,2-3-36,-12 0 24,30-12-10,-21 1-10,0-2-9,-3-4-16,0-4 8,-1 0-8,-3-2 16,-2-1 10,-3 1 5,-1 0 5,-1-3 13,-2 1-6,-3-3 24,-3-1 3,1 4 25,0 4 7,-1 2 16,-1-1 27,0 3 14,-2 17 3,0-10-22,0 3 8,0 7-17,2-11 14,0 12-20,0 3 1,1 2 2,6 11 11,-4 5-22,2-2 6,1 4 4,-3 2 18,3 0-19,-2 4 2,2-6-3,-2 2 7,2-3-13,-2-3 2,-1 1-10,1-5 12,-2-3-2,5 0 21,-7-4-3,0-2-4,2-5 21,-2-1 2,-2-1-20,0 0 6,7-11-7,-2-6-6,5-3 15,-6-1 15,3-2-47,1 0 11,-1-1-1,1 3 3,3-1 0,-4 5 15,0 1-5,-2 3-9,0 4 3,0 0 16,0 8 7,-3-1-29,-2 2 19,0 0 3,0 0-10,17 10 1,-8 4 20,-3-1-2,2 1-30,-3 1 25,2-1-29,-1 0-8,2-2 33,3 2-22,-4-2-8,1-2 41,2-3-32,-1-3-37,-2 0 2,1-2-8,2-2-19,-2 0-14,22-11-18,-14 2-6,3 1 0,0-2 3,-3-1 6,3-4 11,-2 1-2,-4-1 14,-4 1 24,0 3 0,-2-5-4,-1 5 24,-3-3 17,1 1-4,-3 1 20,-1 2 2,0 10 21,0-9 15,0-4-25,-13-7 46,9 11-21,0 4 38,1-1-22,0 1-12,0 2 19,2 0-34,1 2 2,-3-1-4,1 4-4,0 0-5,1 3-1,1 2-4,-1 0 54,1 13 7,0-10-33,0 5-1,0 4-1,0 0-10,0 2-5,11 20 6,-5-22-19,2-3 2,1 1 1,3-5-5,0 3-2,0-8-2,2 0-2,0-4-1,5 0-2,-11-3-2,5 0-1,20-12-50,-17 7-5,2-1-25,0-1 16,-3 4 0,-1-5-14,-1 2 2,-1-4-8,-5 3 22,-2 2 6,-1-1-10,-1 1 0,0 0 5,0 0 10,-1-1-1,0 1-7,3-9 8,-1-2 4,-2 7 1,-1-4 8,-1 4 20,1-11-7,-1 13 1,0 0 10,0-2-10,0 0 15,0 3-12,0 6-8,0-10 14,0 4-13,0 6 10,-11-14-18,9 8 22,1 2-10,-1 1 18,1 1 8,1-2-8,-3 1-5,3 0 4,-1 1-18,1 2 16,0 0 1,0 0-7,0-8 23,0 8-7,0-7 1,14-2 2,-9 6-4,9-2 1,2 0-12,-4 2 0,-2 3 11,-10 0 6,14 0-30,15 14 5,-13-3 3,-3-2 16,0 1-15,2 2-6,-6 2 13,3 0 0,-3 1-6,0 0 0,-4-1 17,0-5 32,-1 1-4,-2-2-10,-1 0 44,-1-1-6,0-4 31,0 2-3,0-3 31,0 0-24,0-2 16,0 0-22,-2 0 11,2-2-18,-1-1-18,2-4 1,-1 0-3,4-13-17,-4 12 2,9-19-16,1 8 11,2 1-12,2 3 0,0 1-4,-3 4-2,2 3-29,0 2 0,-3 2-9,-10 3-13,10 0-11,-2 0 1,-2 0-2,6 13 4,-7-8-27,-2-1 29,1 0 2,-2 1-58,0 0 9,2-1-2,-1 0 3,-1 1-26,0-1-12,-2-1-13,2-1 12,-2 0-10,0-2-24,0 0-23,-1-2-31,0 0 16,-1-4-167,-1-9-122,0-2 37,2-5 51,1 12 28,0-7 24,0-5-18,0-2 12</inkml:trace>
  <inkml:trace contextRef="#ctx0" brushRef="#br0" timeOffset="81459.1458">4915 7068 565,'2'-11'323,"-4"1"-61,0 3 12,1 1-25,0 1-58,0 1-36,1 3-21,-1 1 19,2-2-47,-1 4-17,1-2-38,0 3-24,0-1-43,1 0-61,2 1 7,1-1-101,0 1-32,13 3-55,-5-5-71,6 2 15,-3 1 16,-1-3 8</inkml:trace>
  <inkml:trace contextRef="#ctx0" brushRef="#br0" timeOffset="81679.8793">5161 7027 801,'4'-5'335,"-1"3"-22,1-1-12,-1 0-41,-1 2 12,0 1-19,0 0 1,-2 1-16,-1 2-16,-1 2 5,-1 0-25,-3 14-14,0 2-6,0-3-15,-1 8-21,1-1-15,0 3-5,1-2-14,2-1-19,0-1 2,2-1-14,1-11-10,0-1 2,0 6-34,14 12-23,-1-19-23,8-3 1,5-4-101,-9-3-61,7 0-40,40-17 19,-20 4-337,2-2 32,6-8 38,5-6 44,4-4 45,-1-4-32,1-2 38,2-2 5,2 1 59,2-3-11</inkml:trace>
  <inkml:trace contextRef="#ctx0" brushRef="#br0" timeOffset="82161.1735">6943 6339 813,'-18'-14'304,"-3"4"-38,-1 4-12,-3 3-17,11 3-1,-7 0-4,-22 15-27,22-3 12,3 1-25,-4 6-20,8 4 21,1 5 7,3 6-12,4 2-11,-1 5-20,5 7-17,2-21-6,0 11-4,0 10-9,18 56-15,-9-44-17,1 1 3,1 3-5,2-3-20,-5 2-1,2 0-3,2-3-11,0-1-15,-6-3-10,1-1-17,1-5-21,-4-5-19,-1-4-20,1-4 6,0-5-93,-4 0 21,0-20-34,0 3-13,-10 13-35,3-22-25,-1-3 21,2-7-106,0-1-41,-11-9-67,1-1-23,-1-3 56,-2-1 26,-2-2 3,-1-1 22,0 6 14,-6-4 194</inkml:trace>
  <inkml:trace contextRef="#ctx0" brushRef="#br0" timeOffset="82933.1587">6546 7508 602,'-31'-13'216,"-3"-1"-3,-2 0-38,-2 3-11,4 1 42,1-2-8,3 2 30,4 1-14,-1 0-33,4-2 38,5 2-75,5-3 20,5-4-32,8 16-17,0-11-7,29-19-12,-8 17-10,7-3-9,10-2-8,1-1-6,6 0 21,10 1-8,-3-3-8,8 2-7,1-1-41,0 2 11,-2-2-15,-1 1 12,-2 1-34,-5 3 14,-1-3-4,-9 2 13,-1 1-15,-10 4 1,-3-2 6,-5 1-28,-7 0 12,-6 4 26,-4 3-33,-5 5 9,0 0 15,-13-2-29,-3 6 3,-2 4 19,-3 2-17,-3 1 10,4 2 1,0 2 2,3-2 14,0 3-38,3 2 7,0-3 22,8 3-18,-2 3-8,4-7 17,4-14 12,0 12-14,0 2 3,0-3 4,17 6-22,-7-9 7,-3-3 20,2-4-17,-4-1 7,-5 0-3,6 0-15,4 0 21,10-13-1,-9 4-10,0-1 3,0-2-11,2 1 10,-3 3 8,0-3 12,3 1 0,-2-1-21,1 1 13,-1 5 17,-1 2-25,-1-1 7,2 3-1,-1 1-9,-10 0 0,13 0 13,21 10-24,-19 1-8,3-2 27,-5 0-7,1 2-30,1 1 22,-4-2 5,0-1-1,-3 0 3,-3-2-8,1 0-1,-3-3 12,1-1-6,-2 1 6,1-2 14,-1 0-3,0-1-18,-2-1 15,0 0 24,0 0-12,0 0 0,14-14-4,-11 10-5,8-8 25,-3 0-14,1-2-1,0 1 2,2 1-25,0 2 13,3 0-13,-1 1 4,3 1-8,-2 2 40,-2 0-22,5 3 10,-3 2-10,-4 1-28,-10 0 20,9 0 9,3 0-18,14 14-7,-16-8 5,-1-1-12,-1-1-10,4 4-8,-3-1-18,-4-1 13,0 0-21,0-2 14,-2-1 4,0 1 24,0-1 20,-2-2 19,1 0 29,0-1-1,-2 0 12,0 0 2,0 0 16,16-15 7,-7 2-7,0-1 37,4 1-5,3 0-19,1 1 8,4-2-1,-3 2-4,7 3 1,-1 2-27,3 0 9,0 4-17,1 0 5,-15 3-21,9 0 26,-1 0-47,2 0-13,23 15 1,-28-6-69,-4 1-9,-4-2 0,-4 3-32,-4-1-9,-2-3-15,-16 18-57,2-8-10,-2 1 19,-6 0-123,0-1-96,-8 3-13,1-2 5,-10 0 50,-1-1 21,-8 3 35,-9-2-2,-3 1 17</inkml:trace>
  <inkml:trace contextRef="#ctx0" brushRef="#br0" timeOffset="83382.1129">4407 8303 413,'-103'32'343,"3"0"-31,2-1-30,6-3-41,8-1-13,5-1 4,7-3-31,8-3-5,8-3-20,7-2 67,12-4 0,8 0-29,14-6-12,15-5-29,26-4-3,11-6-11,24-6-14,18-5-20,17-3-8,18-5-10,13-1-25,91-21-3,1 1-5,-38 11-22,38-8 9,-36 9-15,38-7 4,-43 8 2,-23 7-3,68-11-10,11-4-8,-7 0-12,-45 9 15,49-6-16,-54 6 11,-26 6-12,-20 3 1,0 1 5,-3-2-5,-6 5-13,-3-2 20,-8 0 4,-11 3-8,-9 1-3,-13 4 16,-4-1 4,-13 4-3,-9 2 20,-6 2-6,-7 0 18,-4 1-15,-5 0-2,-4 3-23,1-2 19,-4-1-33,-2 6 10,-6-1-11,-2 1-16,-3 3-16,-4-2-29,1 0-22,-1 1-19,-1 0 10,0 0-73,-3-2-92,-2 2-41,0-2 25,0 3-260,0 0 5,-12-21 46,3 8 37,3-2 36,4-4 10,2 8 47,0-10 19,15-22 23,3 18 11,3-9 5</inkml:trace>
  <inkml:trace contextRef="#ctx0" brushRef="#br0" timeOffset="83530.3601">9125 6878 610,'7'-5'382,"-2"0"-116,-1 2-57,1 1-86,-3-1-60,2 2-66,-2 1 2,-2 0-230,0 0-85,0 1-3,-2 0-12</inkml:trace>
  <inkml:trace contextRef="#ctx0" brushRef="#br0" timeOffset="83663.0631">9244 7118 665,'0'7'414,"5"-3"-76,-2 0-122,-1-2-70,0-1-18,0-1-453,0 0-10,-2 0 23,0-1 11,0 1 24</inkml:trace>
  <inkml:trace contextRef="#ctx0" brushRef="#br0" timeOffset="84181.8793">6132 9681 317,'-10'-15'636,"3"7"-118,2 1-54,0 3-55,2 0-54,1 3-52,2 1-9,0 4-23,3 1-3,7 12-30,3 3-30,2 2-26,0 1-5,5 5-19,0 3-15,3 1-10,1 1-42,-1 0 1,-3 2-37,3-2-16,-1-1-17,-2 1-38,-2-1-31,-2 0 7,0-4 3,-5 1 3,1-3-114,-2-3-9,0-2-5,-2-5-34,-3-7-16,-1-5-39,-1-4 22,-3 0-134,0 0-95,4-18 6,-4-2 44,1-1 9,-1 8 35,0-8 73,0-3-14,0-2 1</inkml:trace>
  <inkml:trace contextRef="#ctx0" brushRef="#br0" timeOffset="84382.3971">6469 9984 377,'0'-28'274,"0"0"-27,0 0 5,0 2 1,0 0 6,0 3 3,0 3 1,0 2-32,0 5 33,0 3-26,0 3-9,0 7-15,0 0 2,-7-8 1,4 14-11,-3 14-19,-4 5-10,1 0-18,-2 6-7,-1 3-7,-5 7-20,-2 3-2,-1 4-25,0-1-8,-3 1-15,3-3-34,1-1-28,0-4-44,6-2 2,-1-4-116,2-6-57,6-1 20,-4-7-362,10-9 6,0-11 40,9 3 36,1-13 48,4-8 36,-1-1 20,8-6 22,-1-3 42,6 0-7,0-3-12</inkml:trace>
  <inkml:trace contextRef="#ctx0" brushRef="#br0" timeOffset="84781.0755">6874 9628 461,'-2'-9'473,"0"3"25,-2-1-54,2 3-70,-1 2-19,-1 1-25,1 0-22,-11 7-19,5 5-34,3 6-10,1 3-27,-1 6-19,2 4 3,1 1-23,1 0-35,2 5-20,0 1-3,0-18-28,0 11-37,0 8-22,12 44-18,-4-41-35,-1-1 5,2-5-38,2 0 6,3-4-89,2-5-24,-1-6-39,2-2-53,3-4 25,1-8-281,2-5 16,-13-1 41,21-15 35,-9 1 18,-5-2 20,4-2 55,-4-2 19,0-3 7,1-2 1</inkml:trace>
  <inkml:trace contextRef="#ctx0" brushRef="#br0" timeOffset="85158.3561">7232 9793 607,'-9'-20'405,"1"4"1,1 1-40,0 1-3,1 4-48,3 3-11,0 1-33,-1 2-21,1 3-22,1 2-12,0 1-22,2-2-13,-3 11-30,2-4-8,5 16-18,-4-12-23,7 19-25,-3-5-7,3-2-15,2 1-40,-1 0-5,3-1-6,1-2-12,-1-2 1,1-3 1,-1-3-18,3-3 12,-1-3 2,-2-3 1,-11-4-6,14 0 9,13-15 5,-12 3-13,-1-4-11,0-3 17,-1-2 21,-1-3-17,-2 3 5,2-3-25,-3-2 24,-2 5-4,1 2 32,-1 3 6,-2 3-9,-1 2 27,-2 3-32,-1 2 14,2 5-17,-1-1 6,-2 2 12,0 0-22,6 13-3,1 2-16,0 2 25,-2 1-7,2 1-14,-2 1 14,4-2-34,-3 0-10,2 0-15,3 1 6,-2 0-64,1-4-44,0-3-54,4-2 21,-3-2-318,0-2 2,4-2 62,-6-4 33,7 0 28,0 0 24,24-16 47,-18 4-28,-1 0 35,-2-6 11</inkml:trace>
  <inkml:trace contextRef="#ctx0" brushRef="#br0" timeOffset="85458.3167">7647 9382 530,'-9'-4'382,"0"0"-85,5 2-21,5 5 9,2 0 5,9 6-35,6 5 26,0 1-18,6 9-19,4-1-11,2 7-26,0 6-22,1 3-25,-2 4-20,-1-1-6,-3 4-21,-5-2-3,0 2-5,-10 0-24,-2 1-3,-5 1-10,-3-27 14,0 11-38,-13 41 20,5-36-40,-1-4-2,-3-3-18,1-6-43,-2-3 2,-1-4-107,1-10-82,3-6 24,10-1-304,-13-16 28,11-1 55,2-8 18,0-3 28,0 14 27,17-31 13,-2 10 23,6-3 14,2 3 11</inkml:trace>
  <inkml:trace contextRef="#ctx0" brushRef="#br0" timeOffset="85636.0462">8366 9610 1036,'5'-3'486,"1"0"-59,-1 0-66,11-3-57,-3 5-21,3-4-37,1-1-27,2 1-35,4-1-50,-2 2-38,2 1-10,-2 1-167,0-1-95,0-1 15,-1 3-276,-2-3 8,2 0 6,-3 0 30,-2-1 45,1-1 27,-5 3 4,-5 2-16</inkml:trace>
  <inkml:trace contextRef="#ctx0" brushRef="#br0" timeOffset="85795.3093">8515 9787 586,'-16'19'439,"1"-2"-77,-2 0 1,6-3-44,2-1-39,6-5-33,3-8-29,0 0-61,0 0-16,19 11-15,0-18-50,4-3-99,-2-4-75,0-2 10,2-1-335,2-3 14,4-4 39,-4-4 12,2 0 14,0-5 50,3 0-14</inkml:trace>
  <inkml:trace contextRef="#ctx0" brushRef="#br0" timeOffset="86505.2594">9588 8558 880,'-7'2'473,"3"-1"-19,-1 2-53,-1-3-47,4 0-17,-1 1-44,0 1-33,1-2-26,6 0-17,0 0-19,13-3-19,4-1-15,8 0-20,2-2-23,-1 1-4,5-1-19,-1 1-14,0-1-5,1 0-11,-3-1-17,1 2-22,-1-2-20,-5 1-21,4-1-28,-4 1-12,-4 1-11,-3 1 6,-6 4-64,-6-3-24,0 1-10,-1 2-18,-5-1-6,2 1-25,-2 0-3,-2 0 20,-2 1-127,-2-2-74,1 2-10,-1 1 10,-12 1-6,1 2 27,-4-2 23,1 1 39,0-1 29</inkml:trace>
  <inkml:trace contextRef="#ctx0" brushRef="#br0" timeOffset="86999.4537">9671 8592 229,'-9'2'483,"3"0"-100,0 1-25,0-2-58,2-1-39,-1 1 19,3 1-34,0-1-35,0 2 15,2 0 4,0-1-16,4 0-19,-2 4-36,13 3 2,0-1-33,0 0-5,3 1-20,3-2-12,-2 2-2,4 1 5,0-1-6,1 0-13,-4 1-31,5-1 6,-2 1-14,-1 0-16,-2-3-21,-1 0-3,-2 2-13,-5-7-8,3 5 1,-3-2 4,-4-2-8,-3 1 3,-1 1 3,0-2 6,-1 1 2,-3-2 1,2 0 2,-2-2-25,0 0 15,0 7 1,-15 11 2,2-7 2,-1 0 25,-2 5-2,-2-1 0,-2 2-6,2-1-1,-3 2 4,-1 5-10,0-1 4,-3 0 0,0 2-12,-2 1 0,2-1 20,3 0 2,-2 1 14,-1 0-2,6-2 3,0 1 19,1-3-26,6-1 16,-1 4 19,6-4-10,3 0 7,2-2 5,2-11-8,10 18-2,2-14 3,4-4-1,4 0 2,7 0-25,0-7 13,5 0-11,3 0 4,-19 0-15,6 0 3,33-13-19,-26 9-9,2 0-29,0 0-27,-4 0 6,-7 1-83,0 1-54,-9 2-29,-11 0-22,5 0 24,-5 0-281,0 0 39,12 11-8,-12-6 32,-2 0 68,1 15 22,-8-4 46,2 6 22,-2 2-37</inkml:trace>
  <inkml:trace contextRef="#ctx0" brushRef="#br0" timeOffset="87313.7131">9610 10160 296,'-4'-4'443,"2"1"-52,-2 0-61,4 2-37,-1-1 1,-1 2-36,2 2-14,0 1 1,0 1-26,2 1 1,-1 2-39,3 10-4,0 2-36,-1 0-26,-1 0-1,0 4-49,2-3-6,-1 0-39,-3-13-35,0 2-52,0-1-28,0 1-44,0-1-43,13 1 15,-11-9-279,1-2-7,1-1 70,-2 0 10,10-8 42,-3-2 25,2-7 15,0-3 15</inkml:trace>
  <inkml:trace contextRef="#ctx0" brushRef="#br0" timeOffset="87499.473">9673 9910 1023,'-4'-4'378,"2"0"19,2 1-54,0-2-89,0 1 6,2 2-58,0-2-22,3 1-20,8-4 16,0 0-19,1 2-113,0 0-53,4-2-83,-1 1-69,-2 1 16,2-2-303,-6 7 37,2 0 37,4 0 0,0 0 59,19 12 38,-16-7-33,-4-3 6</inkml:trace>
  <inkml:trace contextRef="#ctx0" brushRef="#br0" timeOffset="87689.853">9874 10144 433,'-12'16'477,"3"-4"-106,0-3-53,3-1 30,1-1-45,5-4-38,0-3-40,0 0-26,0 0-71,16 5-31,1-8-48,-5 3-31,21-13-39,-12 3-68,-2-1 9,2-1-287,0-1-36,5 2 29,-1-1 30,-3 1 32,-1-1-6,-2-1 41,-2 1-12</inkml:trace>
  <inkml:trace contextRef="#ctx0" brushRef="#br0" timeOffset="87996.4381">9999 10178 299,'-4'1'365,"2"1"-66,0-1-44,2-1-42,0-1-24,2 1-64,0-3-38,2 0-70,11-5-3,2-2-329,-2 1-6,4-2 6,-4 0 5,3 2 26</inkml:trace>
  <inkml:trace contextRef="#ctx0" brushRef="#br0" timeOffset="88448.187">9927 10285 502,'-2'2'283,"1"0"-53,1-1 20,0 1-34,0 0-15,0 0-15,1-2-3,1 0-28,1 0-14,1 0-23,0-3 4,1 2-35,0-1-28,13-5-49,-1-1-41,0-1-67,0-1 11,5 0-234,-1-4-40,2-1 27,-3 4 21,0-3-16,3 0 44</inkml:trace>
  <inkml:trace contextRef="#ctx0" brushRef="#br0" timeOffset="88769.878">10345 9990 988,'0'0'372,"-2"0"-74,2 3-18,0 0-37,-2 1-14,2 1-28,0-2-2,2 3 0,0 0-25,0 10-15,5 2-17,-3-3-14,4 2-18,-2-4-21,3 0-15,-1 3 14,2-5-20,1-3 11,-2-3-33,2-1-6,-2-3-5,0-1-2,1 0-4,12-11-3,-7 4-1,-2 0-5,-1-4 0,-3-2 28,0 1-26,-2-3 7,-6 1-5,-1 5-9,0-3-1,-21-24-1,4 19-1,-2 0-2,0 3-12,-3-2-1,-2 1-145,-3-3-54,-2 2 19,2-3-315,-1-3 26,-1 2 48,-2-6 10,1 1 37,2 0 22,1-4 55,4-2 25,3 2-18</inkml:trace>
  <inkml:trace contextRef="#ctx0" brushRef="#br0" timeOffset="89394.2742">9842 8096 796,'-4'-6'407,"-1"2"-75,0 1-39,3 1-29,-2 2-19,3 1-30,-2 5 13,0-1-2,1 10-22,-2 1-29,3 0-29,0 5-3,0-1-7,1-9-38,0 1-2,0 6 7,0 0-11,0-1-2,11 16-11,-10-22-12,0-1 0,0-4-5,0 1-19,-1-2 17,0 1-8,1-3 2,-1-1 28,0 0-18,0-2-9,0-2-10,-1 0 2,2-2-4,-1-3-7,0 0 13,0-16-14,0 11-4,0-6-10,0-3 5,0-3 2,10-24-2,-7 27-5,2 1 3,1 4-7,-1 1 1,4-1 3,-3 9 1,8 0-16,-1 7 9,-5 0-9,15 9 5,-8 6-4,-2-1 4,-1 2-22,1 7-23,-3-1-59,0 3 8,-3 1-114,-1-1-43,1-1 23,4-2-318,-6 0 2,3-2 81,-1-4 8,3 0 32,3-6 28,5 1 24,4-10 27,-1 0 14,-10-1 12</inkml:trace>
  <inkml:trace contextRef="#ctx0" brushRef="#br0" timeOffset="90346.1317">11079 8482 1053,'0'-13'385,"0"13"-51,-15 0-36,15 0-19,0 0-47,-8 16-3,12 3-7,2 4-28,-1 1-14,4 0-41,-2 1 1,0 1-7,-1 0-21,1 2-10,-3-2-9,2 0-19,-3-4 23,1 1-37,-1-3-5,1 0 2,-3-7 3,0-1 0,0-3-5,1-2-14,-2-2 23,2 0 10,-2-3-8,0-1-9,-2-3 7,2-2-7,0 0-3,0-4-2,0-11-14,0 7-12,0-6 8,0-2 1,13-26-14,-7 19-5,0 3 1,2 1-7,0 2 13,0 0-13,1 3 4,2 4 0,0 1 3,5 4 2,-2 1-8,2 4-11,-9 4-1,5 0 3,19 15 9,-16-6 4,-2 4-3,-1 0-4,-3 3-23,-2 4-38,-3 4-26,-3 3 8,1 0-83,0 0-45,-2 2-9,0-16-21,0 8-43,0 0 26,0-1-259,11 18 39,-5-25 51,4-5 16,0-7 28,-1-1 24,-1 0-5,7 0 67,19-16-19</inkml:trace>
  <inkml:trace contextRef="#ctx0" brushRef="#br0" timeOffset="90626.4351">11855 8490 1076,'0'-8'365,"-1"2"51,0 1-49,0 2-35,-2 2-17,0 1-32,-3 2-21,-4 10-15,1 4-35,0 5-13,0 1-26,1 3-22,1 2-5,1 0-15,1-1-10,0 0-34,2 2-1,1 1-23,1-1-27,1-14-47,0 6-27,0 3 5,23 22-87,-12-24-20,5-6-55,1-2-68,3-3 23,3-2 22,4-4 20,-1-4-283,3 3 35,0-2 35,1 1 42,-1 0 24,1 0 23,-3 1 19,4 0-18,-3 3 36</inkml:trace>
  <inkml:trace contextRef="#ctx0" brushRef="#br0" timeOffset="90947.5331">12329 8937 357,'-1'-5'473,"1"0"-92,0 2-43,0 0-25,0 1-40,-1 2-1,1 1 8,0 3-60,1-1 3,-1 3-22,3 0-8,4 13-20,-2-1-14,3 1-30,1-2-6,1 1-21,1-1-6,-1-1 10,3-3-28,-2 1-5,1-3-6,-1-2-26,-1-5-41,6 0-1,-16-4-105,13 0-73,15-15-77,-11 2 22,0 0-234,0-4 2,-6-5 72,1 1-11,-1-2 36,-3-1 22,0-3 60,2-1-24,-2 2 10</inkml:trace>
  <inkml:trace contextRef="#ctx0" brushRef="#br0" timeOffset="91089.5675">12367 8675 1056,'-9'1'375,"2"-1"-86,1 0-29,2 0-66,1 0-115,1-1-88,2-2 2,0 1-376,4-2 47,7-6 42,1-1 18,1-1-49</inkml:trace>
  <inkml:trace contextRef="#ctx0" brushRef="#br0" timeOffset="91549.61">13029 7974 1137,'-7'-7'354,"-1"5"-44,-1 2 11,-5 5 16,-1 3-22,-1 10-5,0 1-16,5 2-36,1 6-21,0 4-9,2 2-38,1 7-13,3 2-17,2 2-23,2 2 3,0-23-13,0 14-23,10 48-16,-3-36-36,2-2-21,1 1-18,1-2-31,4-4-25,2 1 3,2-8-91,4-3-29,0-8-47,0-8-39,4-3 25,1-7-264,2-6 16,-16 0 17,27-11 63,-15-1 28,-5-2 26,-1-5 21,-5 1 6,3-3 16,4-3-24</inkml:trace>
  <inkml:trace contextRef="#ctx0" brushRef="#br0" timeOffset="91768.1077">13426 8259 793,'-4'-12'525,"0"-4"-76,2 6-44,0 4-41,0 4-50,1 2-11,0 4-20,0 0-27,2 2-30,0 2-26,3 15-17,-4-10-19,8 28-24,-4-11-17,-2 0-45,2-1-28,-2 1-50,4-1 0,1-2-114,-1-2-64,1 1-49,5-7 22,-3-2-268,6-8-11,0-3 66,-1-3 33,-5-3-10,4 0 39,22-17 36,-12 6-15,-8 0 22,5 0 19</inkml:trace>
  <inkml:trace contextRef="#ctx0" brushRef="#br0" timeOffset="91913.7324">13723 8463 643,'-1'-3'425,"-1"-3"-25,1 4-43,1-3-64,2 3-37,1-4-53,6-6-47,6 0-77,-1 0-52,1-2-69,4 3 4,-1-3-311,1 1-50,2 0 51,-1 1 14,0 0 23,3 2 15,-2-1 32</inkml:trace>
  <inkml:trace contextRef="#ctx0" brushRef="#br0" timeOffset="92331.7357">14141 8114 692,'-4'-3'433,"-1"5"-69,1-5 5,-1 3-52,1 0-26,-2 1 0,3 2-41,-1 0-24,1 0-10,0 2-45,-2 9-22,2-1 2,2-1-29,1 6-11,0-10-7,0 6 2,10 16-37,-6-13-5,2 0-8,4-3-16,1-1-10,5-1-7,0 0-2,-5-4-1,3 1-4,-3-5-93,0 0 21,-1-3-19,-10-1 15,9 0-1,4 0 19,17-11 5,-19 3-19,2 1 12,-1-5 12,-1 1 16,-2-4 1,-2 2-5,0-4 15,-4 5 12,3-3 13,0 5-3,0-1 32,-1 1 22,-1 0 13,-2 5-13,0 1 2,1 1-12,-1 2 1,2 1 2,-4 0 0,0 0-4,14 18-3,-6-5-6,-2 0-9,0 0-13,2 4-6,-1-2-35,0-2-17,1 3-19,3 0 5,-2 1-85,4-5-57,-7-2-32,7 1 22,0-2-149,4-5-128,4 0 16,-3-3 27,2-1 28,-8 0 26,6 0 27,23-16 12,-17 6 54,1-3 2</inkml:trace>
  <inkml:trace contextRef="#ctx0" brushRef="#br0" timeOffset="92626.7978">14629 7904 568,'-10'-12'524,"1"0"-66,3 2-104,6 4-42,3 0 14,6 4-45,10 4-24,-5-2-12,27 12-30,-9 0-23,5 4-22,3 6-22,0 1 0,-3 6-23,-2 6-7,-3 4-30,-3 3-8,-4 5 4,-8 4-7,-7 7-25,-5 0-10,-5-30 5,-12 57-11,-5-30-16,-6 0 4,-5-3-23,-6 0 3,-5-4-26,0-4 1,1-4-60,-4-5-100,-2-5-78,3-7 28,1-9-265,-1-6 37,-3-8 35,26 0 14,-39-18 3,26-2 38,5-10 29,8-3 25,7-6 10,7-9 65</inkml:trace>
  <inkml:trace contextRef="#ctx0" brushRef="#br0" timeOffset="93315.7752">14967 7424 563,'-3'-9'438,"1"2"-74,0 2 8,-1-1-41,1 2-27,0 1-49,1 2-16,1 1-19,0 2-4,0 3-39,1 1-1,0 13-14,-1-6-16,0 5-17,8 27-10,-6-15-17,2-3-1,-2 0-30,0-1 0,1-1-10,2-1 10,-3-2-20,0-3 1,-2-5-17,0-3 14,1-1-4,-1-3 7,0-7-25,0 0 0,0 0-9,0 6 6,-1 0-6,1-8 17,-2-2-16,0-3 3,3-10-11,-1 7-9,0-8 7,0-3 6,0-2-4,0-4-5,0 2-9,13-25 14,-9 28-7,2-1-1,3 2 5,-1 2 1,2 3-12,3 1 12,-1 2-1,2 2-16,3 6 0,-3 3 9,-2 1-2,-4 1 1,17 12-11,-12-3-15,0 3-30,-3 2 16,2 2 3,-2 1-92,-2 1-27,-4 1-13,-2-2-11,-2-9-13,0 7-49,0 0 22,0-1-218,0-2-6,0-3-2,0 0 67,0-3 36,0-6 12,0 7-17,0-7 29,2 6-7</inkml:trace>
  <inkml:trace contextRef="#ctx0" brushRef="#br0" timeOffset="93501.6072">15378 7522 237,'-1'-1'495,"2"-2"-107,1-1-60,0-1-7,0 2-55,10-8-27,-1 2-35,4 1-23,-1 0-82,1-3-27,0 4-74,3 1-73,4-4-49,0 2 12,5 2-307,-4-3 33,6 0 50,-4-3-3,4 5 24,-7-1 14</inkml:trace>
  <inkml:trace contextRef="#ctx0" brushRef="#br0" timeOffset="94300.4954">16020 7313 541,'0'0'423,"0"-14"-33,0 14-54,0 0-13,0 0-43,0 0-3,0 0 9,0 0-41,-13 0 4,13 0-40,-17-1-18,13 18-18,2-4-15,-1 6-2,3 1-38,0 1-4,0-12 3,0 5-13,0 2-22,0 2-15,15 13-26,-8-16-22,1-4-12,-3-4-48,7 2 7,-2-5-67,0-2-55,-10-2-40,7 0-43,20-15 21,-13 6-290,3-5 63,-2 0 31,-1-6 17,2-1 26,-5 0 13,-4-7 45,4 2 21,-3-2 39</inkml:trace>
  <inkml:trace contextRef="#ctx0" brushRef="#br0" timeOffset="94433.8028">15977 7113 1007,'-12'-1'314,"1"1"-34,3 1-49,2-1-46,2 0-52,0 0-51,3 1-98,1-1 3,5 1-342,1-1 23,1 1 25,-1 0-18,2-1 23</inkml:trace>
  <inkml:trace contextRef="#ctx0" brushRef="#br0" timeOffset="94814.9646">16610 8344 1120,'-6'0'395,"2"1"-51,0 0-46,1 2-93,0-2-53,1 0-25,-1-1-79,2 0-51,0 0-101,3 0 10,1-1-292,8-6-2,4 1 52,0-4 20,3-3 28,1 3 13</inkml:trace>
  <inkml:trace contextRef="#ctx0" brushRef="#br0" timeOffset="95302.3615">17040 7966 585,'-1'-8'521,"0"2"-75,0 0-38,0 2-27,0-2-26,0 2-31,0 0-44,0 0-25,0 4 1,-1-2-16,2 4-16,-1 1-37,0 3-4,-2 13-32,2 1 8,-2 5-25,1 2-8,1 2-17,0 3-26,1-20-16,0 11 4,0 2 8,11 27-8,-5-23-34,-1-5 16,6 0-42,1-3-11,5-4-11,-1-3-34,2-2-10,1-5 1,1-2-13,1-4-28,-10-1 8,6 0-33,21-17 2,-20 5 7,0-1-4,-1-3 28,1-1 0,-5-3 13,-2-2-13,-3-2 14,-1 0 18,1-3 18,-5-1-10,0 3 52,-2 0-1,-1 13 29,0-5 33,0 0 15,0 1 20,0 3-11,0 3 5,0 3-26,0 7-2,0 0 5,0 0-11,-4-7 6,5 13-1,5 9-14,-2 1 7,2 1-16,1 4 0,0 0-19,0 0-3,1 2-8,2 0-18,-1 0-24,2-5-64,2-1 30,-3 0 5,2-3-113,2-2-41,-2-5-46,4-4 24,-6-3-288,-4 0 41,6 0 37,12-13 52,-10 1 8,-6 0 18,2-3 47,3-4 17,-4 0-7,3-3-9</inkml:trace>
  <inkml:trace contextRef="#ctx0" brushRef="#br0" timeOffset="95571.8209">17580 7477 954,'-2'-1'328,"2"1"-10,-3 0-32,2 3-40,-1 1-39,2 2 10,-2 1-33,4 11-46,-2-10 12,0 6-13,0 3-26,0 0-46,0-4-31,0 1-35,0 2-37,0-4-32,0-2-40,0 0 10,6 2-186,-3-11-120,1-1-2,0-2 47,1 0 35,0-1 15,5-7 13,1-1 1</inkml:trace>
  <inkml:trace contextRef="#ctx0" brushRef="#br0" timeOffset="95712.8693">17604 7331 262,'-4'-6'370,"0"6"-73,2 2-60,1 0-48,1 1-89,2 1-102,-1 1-1,10 8-304,5 4 16,0 3 0,-3 0 4</inkml:trace>
  <inkml:trace contextRef="#ctx0" brushRef="#br0" timeOffset="96041.7919">18346 7736 226,'-1'-5'536,"0"1"-80,-1 1-41,1-1-96,1 0-29,0 2 5,2 0-22,1 2-24,1 1 0,10 8-22,2 5-21,-1-3-17,1 5-28,-1 0-14,1 2-9,-1 0-24,1 3-4,-3-3-23,1 2-20,-1-2-54,3 1-6,-4-1 0,2 1-112,0-2-29,-4-3-43,-2 1-32,4-5 18,-8-4-215,3-2-60,0-3 7,-3-1 78,-4 0-3,0 0 7,0 0 57,0 0 19,11-13 8</inkml:trace>
  <inkml:trace contextRef="#ctx0" brushRef="#br0" timeOffset="96275.9799">18677 7761 730,'-3'-7'401,"0"-1"-62,0 4 9,0 0-2,2-1-55,-1 3-2,1-1-49,-1 2-4,0 2-7,0 1-27,-1 1-22,-7 11-10,2 3-48,-1 1 7,-1 1-17,-2 4-23,1-2-20,-3 0-41,1 6-4,3 1-92,-7-3-48,1 0-46,2 3 15,-1-5-279,0-3-65,5 1 36,3-3 55,1 0 29,4-9 24,2-9 24,0 0 6,0 7 35,15 2-13</inkml:trace>
  <inkml:trace contextRef="#ctx0" brushRef="#br0" timeOffset="96540.3771">18937 7994 214,'5'-4'586,"-1"2"-144,0 0-71,0 1-23,0 1-30,0 3-17,-1-1-18,7 12-19,-3-3-31,2 7-26,-4-1-6,1 2-17,-1 0-39,0 1 1,0-1-43,-3 2-39,0 1-18,0-3-31,0-2-1,1-1-64,-1-3-3,-2-13-44,0 8-29,0-2-62,0-6 19,11 12-269,-7-12-17,0 0 14,0-2 80,0-1 28,6-9-9,3-2 35,-6-1 5,3-4 16</inkml:trace>
  <inkml:trace contextRef="#ctx0" brushRef="#br0" timeOffset="96691.2107">19062 7828 1161,'-4'-3'327,"1"2"-17,1-1-123,1 0-90,-1 1-85,3-3-1,-1 3-342,3-1-36,0 1 66,0-1 3,-1 1 24,0 0-23</inkml:trace>
  <inkml:trace contextRef="#ctx0" brushRef="#br0" timeOffset="97810.8101">4624 12783 685,'-23'15'467,"-3"-2"-15,3-1-42,2 4-75,4-5-16,5-7-39,4 1-34,3 1-15,5-6-20,0 0-18,0 0-3,27 14-20,-12-14 2,12 0 13,48-15 3,-21 2-13,14-1-7,12-4-28,13-4 10,13-3-6,14-3-24,13-4-21,97-19 0,5-7-16,5-1 2,7-2-30,5-3 10,3-1-19,3 0-6,6-1-1,2-4 5,-5 3-1,7-2-17,-5 0 8,0 0 15,-3 0-38,-6 2 16,-4 3 7,-6 4-18,-10 3-8,-9 4 6,-51 14-12,-28 8-15,-22 2 0,3 0-6,-7 2-12,-5 2 12,-12-1-35,-8 3 6,-12 1-21,-10 1-7,-13 2-20,-14-1-21,-14 3-18,-13 0 16,-18 6 1,-17 0 12,-13 5-8,-12-1 11,-15 4 11,21 3 5,-24 0-18,-22 0 30,-110 17-3,64-7 9,-13 2-3,-103 15 27,48-5-13,-50 10 3,-2 1-17,6 5 21,10 0 0,-11 4 3,6 2 7,5 1 48,1 0-22,-1 3-24,-1-1 30,0 2 11,6-3-9,4 0-10,3-1 11,41-6-33,-41 7 27,41-8 11,24-6-24,-64 17 9,49-11 5,24-5 20,16-3-24,-2 0-3,0 1 20,5-2 23,5 0-2,9-4 30,9 0-23,10-4 23,12-3 1,9-3 12,16-1-6,7-6-13,12-1 4,10-3-3,27-4-26,-10-5 11,28-2 6,12-4 8,18-6 7,13-4 6,8-1 9,19-6-20,14-1 15,13-5 8,94-28 4,5 0 1,20-4 2,7-1-12,13-1-4,10-2 12,9 1-31,17-4 15,8 4-31,-6 1-3,6 3-18,-6 1-23,-2-2-41,-2 9-20,-3 5 10,9-5-104,-7 4-79,-12 0-87,-8 3 30,-11 2-241,4-6 36,-17 0 52,-16 1 44,-13 2 24,-47 9 21,-25 7 64,-13-1-13,-9-2 14,87-37 9</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2-02-24T03:15:54.622"/>
    </inkml:context>
    <inkml:brush xml:id="br0">
      <inkml:brushProperty name="width" value="0.05292" units="cm"/>
      <inkml:brushProperty name="height" value="0.05292" units="cm"/>
      <inkml:brushProperty name="color" value="#FF0000"/>
    </inkml:brush>
  </inkml:definitions>
  <inkml:trace contextRef="#ctx0" brushRef="#br0">11987 3499 371,'0'0'301,"0"0"-66,0 0-33,0 0-5,0 0-36,-1 14 8,1-4-31,9 21-5,-1-10-27,1-1-1,2 1-10,0-5 2,2-2-11,2 0 2,1-5-11,0 0 7,6-7-7,-2-1 10,-5-1 0,27-12-17,-12 2 27,2-5-33,2-4-4,5-2-5,0-5 9,3-1-21,2-1 1,4-7 0,2 3 1,-4-2-23,3 2 4,0 1-45,-4 6 1,-4 3-25,-5 5-60,-2 6-2,-1 5 12,-20 6-250,1 0 28,7 13 26,-17-5-112,-5 0 25,1 1 7,0-4 12,-10 12 67</inkml:trace>
  <inkml:trace contextRef="#ctx0" brushRef="#br0" timeOffset="792.3057">17963 3608 442,'0'-13'270,"-13"13"-39,13 0-34,0 0-34,0 0-18,0 0 4,0 0-20,0 0-34,0 0 3,0 0 9,-7 3-22,10 0 2,8 8-4,-3-4-5,3-3-10,4 0 10,-5-4 11,4 0-25,25-14 8,-14 3-10,6-2-13,1-5 6,3-2-3,3-3 0,3-3-22,2-5 11,4-3-17,6-3 2,3-2-1,7-3-10,5 1-34,2 2-2,1 3-44,-8 3-35,-6 5 11,-4 3-117,-9 6-135,-8 2 25,-7 3-75,-6 3 19,-4 0 27,-10 6 9,-6 3-9</inkml:trace>
  <inkml:trace contextRef="#ctx0" brushRef="#br0" timeOffset="2480.8284">6731 5498 331,'0'0'128,"0"0"-10,0 0-19,0 0-11,0 0-10,0 0-10,0 0-41,0 0-2,0 0-4,0 0-67,0 0-168,0 0-115</inkml:trace>
  <inkml:trace contextRef="#ctx0" brushRef="#br0" timeOffset="2704.4418">6785 5498 272,'15'0'177,"-15"0"-48,38 13-18,-19-18-81,1 3-30,-1-5-163,2-2-141</inkml:trace>
  <inkml:trace contextRef="#ctx0" brushRef="#br0" timeOffset="3456.357">6542 5743 222,'0'0'232,"0"0"-28,0 0-18,0 0-12,0 0-29,0 0-9,0 0-30,0 0-3,-5-21-9,6 20-2,-1 0-16,1 1-12,-1 0 9,1 1-13,-1-1 15,4 1-44,-4 2 13,1-1-3,-1-1 11,1 0-12,1 1 4,0-1 3,0-1 9,2 0-8,2-1 1,11-6-6,0-2 3,-1-2-20,4-4-1,2-1 7,2 2-9,1-3 10,3 0-20,0 0 7,-2 0-5,2 0-33,-2 0-42,-1 3-51,0-1 10,-2 0-315,-1 1 38,-1 0 46,-1-3-15,-6 2 12,-2 1-27</inkml:trace>
  <inkml:trace contextRef="#ctx0" brushRef="#br0" timeOffset="4892.0628">9330 5770 259,'0'0'208,"0"0"-36,0 0-30,0 0-9,0 0-5,0 0-21,0 0 22,0 0-24,0 0-12,0 0 0,0 0-14,18-17-4,-13 18-3,-1 0-7,0 2-21,1-1 13,-1-1 10,5 1 0,-4-2 0,1 0-11,3 0 10,5 0-8,20-16-2,-14 7-8,2-2 6,-1-3 6,1 0-3,-2-4-17,3 4-5,-1-3-3,0-1-7,5-1-5,-2-1 1,-2 3-6,2 2-23,-2 2-33,-2 0-50,4 3 8,-4 2-217,-2 2-75,-5 5 25,-7-2 25,-3 3 18,-2 0 11,-2 2-11</inkml:trace>
  <inkml:trace contextRef="#ctx0" brushRef="#br0" timeOffset="8924.1259">11578 8488 340,'0'0'245,"0"-13"-37,0 13-6,17-22-34,-18 16-4,2 2-19,-1 0-19,0 0-10,1 0-23,-1 2-7,0 0-4,0 2 3,0 2-8,-1 2 21,1 2-17,-2 12-3,2 0 3,0-6-9,0 3-14,0 3 0,0 0-10,0-2-10,0 1 8,12 12 28,-3-19 8,3-6-9,7-1-18,-8-3 10,9 0 15,29-21-23,-15 6 4,3-3 10,7-6-30,1 0 0,8-4 4,4-2-5,4-1-38,2-3-19,6-1-78,2 2-66,-1-1 16,3 3-267,-3-6-14,0 4 57,-3 0 36,-8 3-16,-3 1 25,-5 3 1,-6 5 2</inkml:trace>
  <inkml:trace contextRef="#ctx0" brushRef="#br0" timeOffset="10184.9682">17347 8590 370,'0'0'246,"0"-16"-23,17-5-7,-17 16-37,1 1-19,-1 0-15,0 1-25,0 0-13,0 0-3,1 2-2,-2 1-2,1 1-20,0-1-9,0 2 6,0-1-13,2 0-1,-1 0-3,2 0 20,2-1-4,12-4-5,-5 4-5,29-12-3,-8-1 9,4-3-14,9-6-9,7-3-8,7-3 10,4-2-8,7-6-10,4 2-2,1-2-3,3-1 2,-4 0-9,-3 1-15,-1 1 5,-1 3-1,-5 2-38,-3 2-5,-5 4-39,-7 4-42,-8 3-41,-4 3 14,-9 6-281,-3-2 13,-8 5 36,-14 4 33,-4 1 33,-12 2-1,-7 5 28</inkml:trace>
  <inkml:trace contextRef="#ctx0" brushRef="#br0" timeOffset="15036.4561">4296 11330 362,'64'-11'198,"-24"4"-31,2-1-1,8-2-14,-1-1-66,3-1 17,-5-1-4,0 1-15,2-1 9,-2 0-24,2 1-1,-3 1-16,-1 0-28,-3 3-4,0-2 21,-5 2 18,-2-1-39,-4 4 12,0-2-3,-2 1-5,-7 2 3,-7-2 3,-15 6-18,0 0 17,13 0-45,-20 3 9,-2 0-5,-11 5 17,-4-2 2,-2 5 0,-7 2-12,-10 1 14,-2 1 1,-7 3-27,-4 0 24,-3 3-9,-6-1 12,1 5 3,-2 0-12,2 0 49,1 2-9,1-5-7,2 1 28,8-2-10,7-3-3,5-2 17,5-4-17,11-2 7,1-2-25,15-4 3,8-4 14,6-3-6,15-2-30,6-4 10,4-4-3,8 1-1,6-5-5,6 1-4,4 0 21,-2 1-17,0-2 14,3 3-26,-3 1-5,1 0-9,-5 1-19,0 1-24,-4 3-26,-1 2 6,-5-2-212,-2 3-114,-2-2 25,-4 3 25,1 2 43,1-2 10</inkml:trace>
  <inkml:trace contextRef="#ctx0" brushRef="#br0" timeOffset="16138.5678">5816 11721 702,'0'0'233,"-22"-35"-33,18 25-11,1 1 2,1 0-3,0 4-15,0-2-13,-2 3-20,0-1 9,3 1-21,-2 0-10,1 0-22,0 1 9,0 1-27,0 1-12,0 2-11,0 1-1,-1 4-1,-2 12-6,0 5-10,-3 2 1,3 3-9,3 1 6,1-2 13,1-13-16,0 6-11,0 4 7,17 26-17,-11-26 11,0-2-20,0-3 13,4-2 1,0-5-7,0 1-7,2-3 3,3-3 1,-5-5 8,0-2 4,3 0-18,3 0 26,16-21-35,-17 9 9,2-2 0,1-2-5,-1-1 5,-2-4 11,-1 0-22,-3-3-1,0-2 4,-3-2-7,-3 0 6,-1 1-7,-4-4 5,2 4 2,1 0 6,-3 2-8,0 15 11,0-5-10,0 2 15,0 1 26,0 2-23,0 2 6,0 8-8,-12-6-9,10 11 6,-2 10 3,2 3-1,2 1-15,0-6 8,0 4-13,13 26 21,-5-17-18,3-1-31,0-3-35,-1 1-22,8 0 9,-5-2-185,1-2-136,4 1 9,-4-4 39,-3 0 22,-4 2 59,-1-6-3,-6 1 4</inkml:trace>
  <inkml:trace contextRef="#ctx0" brushRef="#br0" timeOffset="16591.5005">5256 11828 614,'11'-13'167,"-1"3"-19,-2 3 1,-3 2-24,0 1-3,-2 0-16,-1 3 17,-1 0-22,-1 2-4,-3 2 5,-5 8-13,-5 1-12,-2 2 6,-2 1 0,0 0 8,-2 1-32,2-1 9,-3-1 2,2 3 12,1 0-27,-2-1 14,3 0 7,-3 1-7,3-1-3,0-2-5,1 0-8,4-2 9,1 0-13,2-1-3,1-2-1,3-2 9,4-7-8,0 0-13,0 6 6,0-6-4,15 13-22,1-8 6,3-2 4,2-1-2,-1-1-6,2-1 4,2 0-18,-14 0-17,8 0-18,0 0 2,3 0-11,20-10-31,-22 9-14,-4-1-8,-5 2-57,-3 0 14,-7 0-127,0 0-125,0 0 20,7 5 33,-9-2-6,-3 0 29,-12 4 43</inkml:trace>
  <inkml:trace contextRef="#ctx0" brushRef="#br0" timeOffset="16906.6211">4717 12323 581,'5'1'218,"1"-1"-34,0 1-21,1-2 7,13 2-32,-11-1-12,4 0 5,6 0-13,25-14-30,-19 8-8,3-1-3,0 0-12,-1-1 9,-3 0-31,5-2-12,-1 0-39,4-1-45,-2 1 2,-1 1 6,-3-4-183,0 4-113,-2-3 7,-2 1 19,-5 2 13</inkml:trace>
  <inkml:trace contextRef="#ctx0" brushRef="#br0" timeOffset="18479.5682">6361 11189 534,'0'0'238,"-13"0"-14,13 0-37,0 0-16,0 0-25,0 0-20,0 0-9,0 0-17,0 0-3,5-1-19,15-6-7,2 0-6,2-2-7,4 2 14,-2-2-26,4 3-3,1-2 3,1-1-10,1 1-13,3 1-8,0-1 1,-1 1-9,1 0-25,0-2-8,-4 1-7,-2 1-53,0-1 14,0 3 5,-3-1-113,-7-1-72,-3 2-77,-7 1 16,-3 2 24,-7 2-1</inkml:trace>
  <inkml:trace contextRef="#ctx0" brushRef="#br0" timeOffset="18795.797">6266 11330 551,'5'0'176,"11"-4"-42,6-2 11,2 0-45,4-4-9,-1 2 0,4-2-2,3-1-26,-1-3 18,-2 1-29,10-1 33,-4 1-44,2-3 10,-2 5 4,-1-3-10,-2 3-6,-1 0-16,-2 1 11,-3 1 3,-2 0-25,-1 1 27,-5 0-29,-1 0 0,-4 3 10,-4 1-12,-4 1-16,0 1 23,-2 0 0,-2 0-6,0 1-19,-2 1 16,0-1-12,-1 1-6,0-1-8,1 0-9,-1 1-8,0 0 17,0 0-25,0 1 5,1 0-67,-1-2-26,1 0-34,-1 1-54,-1 0-103,2-1 16,-1 3 22</inkml:trace>
  <inkml:trace contextRef="#ctx0" brushRef="#br0" timeOffset="19571.357">4441 12026 473,'-13'-23'298,"-1"3"-64,1 2-21,-4 0-6,2 3-17,-1 2-26,2 2-11,-3-1-15,1 9-11,3 3-31,6 0-10,-5 0 3,-16 18-15,16-3-20,-5 2 19,6 5-14,0 0 7,6 3-29,2-1 12,3-1-15,0-13-7,10 22 1,1-14 9,1-3 0,5-2-22,3-4 4,4-4 9,4-5-12,-13 0-12,6 0 8,32-17 10,-23 5 1,1-3-13,-1-3-8,-1-1 14,-3-3-14,-5-1-3,-2-1 8,-2-1-5,-6 1 18,-5-3-7,-5 1 4,-1 14-12,-11-23-11,-4 16-4,-4 4 4,-3 4 9,-2 4-13,-1 4 10,12 3-15,-5 0-24,-24 18-18,22-3-19,3 4-50,3-2 11,3 5-291,4 1 28,7-14 26,0 5-1,26 15 29,-1-23 11,4 1 6</inkml:trace>
  <inkml:trace contextRef="#ctx0" brushRef="#br0" timeOffset="20111.4939">6500 11402 340,'-11'19'192,"-3"-2"-17,3 0-8,0 0-15,2-2-2,0 1-18,-1-3 1,1-1 3,1 2-36,2-6 8,3 1-13,-1-4-6,1 0-18,1 0-2,1-1-3,1-4 5,0 0 10,0 0-21,11 8-8,-5-9-7,12-2 5,-7 3-2,22-11-1,-12 4-2,4-3-21,-1 3 7,4-3-7,-2 2-34,-1 1-18,-2 1-35,4-1-41,-4 2 10,-3-1-231,-3 2-32,-6 3 12,-5 1 3,0 0 66,-6 0-24</inkml:trace>
  <inkml:trace contextRef="#ctx0" brushRef="#br0" timeOffset="20283.4948">6506 11757 385,'-3'4'273,"3"-3"-42,1-1-35,2-1-13,4-1-30,5-4-2,6-4-12,0 1-26,5 0-18,-1-2-22,3 0 3,2-1-45,-1-3-36,3 3 0,-1-3-232,2-1-84,-1-1-1,1-2 0,-7 2 28</inkml:trace>
  <inkml:trace contextRef="#ctx0" brushRef="#br0" timeOffset="20504.8543">7157 11128 796,'-2'3'252,"4"3"-16,-1 12-48,3 2-7,1 1-22,-1 5-2,1 2-18,1 1-27,-2 1-17,4 2-9,-3 3-34,1 1-33,-1 0-53,1 2 2,0-1-199,-3-4-126,4-3 10,-3-1 12,0 2 37,-2-2 33</inkml:trace>
  <inkml:trace contextRef="#ctx0" brushRef="#br0" timeOffset="20812.8644">6243 12422 756,'-21'7'286,"9"-3"-25,7-2-33,4-2-21,6-2-34,9-5 0,9-4-43,3-1 5,7-3-24,4-3-4,6-1-23,3 0 18,5-3-20,4 1-19,5-2-4,4 0 3,2-1-13,0-1-4,2 4 3,-3-3-20,1 1-30,2 0 10,-7-1-29,-1 2-43,-2 0-7,0 3-38,-6 2-27,-6 1 12,-5 2-123,-8 2-73,-6 1-42,-4 6 16,-6 0 30,-17 5-1,0 4 3</inkml:trace>
  <inkml:trace contextRef="#ctx0" brushRef="#br0" timeOffset="21005.4244">6887 12239 475,'-63'27'279,"4"1"-62,5-4-5,6-1-23,5-3-20,7-5-29,5 0-14,6-3-12,4-1-15,12-5-4,7-4-6,6-3-14,5-1 10,15-7-21,5-1 11,10-1-32,7-2-7,5-3 0,4-1 0,2-1 1,3 0-26,-3-3-28,1 3-19,0-3-28,-1 1-44,-2 0 10,1 0-243,-2 2-20,-3-3 32,-3 5 44,-5-6-2,-4 1-27</inkml:trace>
  <inkml:trace contextRef="#ctx0" brushRef="#br0" timeOffset="26687.9684">15769 13533 343,'0'0'207,"-15"0"-19,15 0-25,-27 12-43,22-12 25,-1-1-25,2 1-11,0 0-14,0 1-12,1 0-8,0-2-27,3 1 9,0 0-2,0 0 7,-2 0-16,5 0-7,1-1 8,15-2 2,3 1-27,4-3-4,5 1 4,2 1 8,1 0-10,2 0-6,6 1 3,2-1 12,5 1-51,2-1-18,2 1 4,1-1-227,4 0-91,-1 0 24,3-1-40,-2-1 4</inkml:trace>
  <inkml:trace contextRef="#ctx0" brushRef="#br0" timeOffset="29966.1324">8407 14504 320,'0'0'154,"0"0"-40,0 0 8,0 0 13,-13 0-38,13 0-9,0 0-12,0 0-1,0 0-27,0 0 13,0 0-22,0 0 24,0 0-10,0 0 0,19-6-38,-7 6 30,7 0-16,6 0 8,32-9-15,-24 6 9,3-3-6,5 2-13,0-1 29,3 2-12,1-2 1,0 0-12,3-2 1,0 1-2,0 2-4,-2 0-7,2 1 18,-3 1-28,2-1 11,-4 2 1,4 0-25,-5-1 25,0 0 18,-4 0-17,-3 0 4,-1 1-5,-5-5-22,2 5 21,-4-1-18,-4 1 12,-16 1-15,4 0 17,1 0-8,-4 0 5,-1 0 1,-1 0 12,-6 0-5,8 0-30,-8 0 16,0 0 31,11 11-40,-9-9 19,-2 2-1,0-1-32,0 0 4,2 0-75,-2-1-61,0 1-123,-2-1-38,0 0 15,0 1 4</inkml:trace>
  <inkml:trace contextRef="#ctx0" brushRef="#br0" timeOffset="30343.2835">8863 14720 293,'4'0'190,"15"-1"-22,2-4-20,6 0-40,3 0-22,1-3-23,0 3 19,1-3-8,6 1 0,1-1-14,-1 2-9,2-2 13,1-1-54,-1 2 25,0 0-10,-2 0 11,3-1-2,-3 1-20,-2-2 3,2 2 9,-7 0 10,4 1-21,-7 1 3,1-2-1,0 3-6,-6-2 18,-2 1-43,-6 3 28,-3 1 3,-3-1-10,-3 2 3,-2-1-4,-4 1-2,0 0-4,0 0-17,1 5-4,-2-4-11,-1 1 4,0 1-65,-2-1-81,2 1-125,-3 0 17,1 1-61</inkml:trace>
  <inkml:trace contextRef="#ctx0" brushRef="#br0" timeOffset="34382.3287">17364 14931 252,'0'0'265,"0"0"-39,0-13-44,0 13-26,0 0-11,0 0-46,0 0 3,13 0-2,-13 0-11,0 0-13,0 0-31,24 7 13,-17 5-5,2-1 4,3 0-3,-1-1-8,4-1 14,5-1 5,0-5-16,6 1-8,1-3 12,-14-1 9,8 0-2,36-17-2,-24 6 2,6-1-15,3-4-4,7-3 1,2-2-14,2 0-6,3-1 3,3 0 2,0-3-15,-2 3-20,1 0-28,-4-1-33,0 5 6,-3-5-168,-3 9-161,-6-2 28,-4 4 26,-6 1 19,-5 2-3,-1 2 0</inkml:trace>
  <inkml:trace contextRef="#ctx0" brushRef="#br0" timeOffset="44213.0488">20468 16254 262,'0'0'205,"0"0"-47,0 0-4,0 0-21,0 0-5,0 0-16,0 0-30,0 0 16,0 0-17,0 0 5,0 0-17,0 0-1,0 0-3,0 0-6,0 0-4,0 0 8,0 0-16,0 0 22,1-16-11,-1 16 3,0 0 5,0 0-16,0 0-14,0 0 18,0 0-8,0 0-19,0 0 4,-1 2 7,1-2-9,0 0-6,1 0-1,0 0 5,2 1-7,-1-1 18,4 0-3,-1 0-18,4 0 7,13 3 2,-12-3-8,9 0-3,6 0 0,31-11-8,-22 8 6,-4 2 12,-1-3-13,-1-2-12,0 5-3,-5 0 16,-1-1 5,-2 0-26,-3 0-2,-3 0 3,-5 1-28,-3 1 23,0 0-11,-6 0 0,0 4 3,-6-2-4,-6 6 5,-7 1 1,-8 0-16,1-1 18,-4 0 13,-3 3-23,-5 0 5,-1-1 3,-1 1 12,-3 1 3,0-1-7,1-1 28,-1-1-3,2 2 15,2-2 2,2-1 9,5-2 6,4-1-7,3 2 2,2-3-10,11-1 6,4-1 13,5-2-16,6-1-3,13-4 20,9-1-5,1 1-8,9-2-7,3-2-7,8 0-6,7-1 18,4 0 13,1-1-31,1 1-1,1-1 6,-3 2 14,2-3-11,3 1-25,-5 0 14,1 4-15,-2 0 5,-1-4 1,-5 1-1,1 3 23,-4 1-16,-5-1-19,-4 2 11,-6 0-13,-1 1 27,-2 0-17,-4-1-8,-2 1 10,-12 1-11,-3 1-2,-5 2-8,-1-3-22,-2 3 0,0 0-22,-11 0-30,-6 3-17,-2 1 10,-6 0-142,-4 3-137,-2 0 28,0-1 23,-1 0-17,-6 0 16,-4-1 15,-6 0 5</inkml:trace>
  <inkml:trace contextRef="#ctx0" brushRef="#br0" timeOffset="46167.5336">5747 17467 269,'0'0'192,"0"0"4,0 0-35,0 0-17,0 0-25,0-13-1,0 13-11,0 0-20,0 0-8,0 0 3,-19-21-36,21 18 34,1 2-19,2-1-20,2 1 18,-1 0-19,12 0-8,2-1 10,2 0 0,-10 2-3,8 0 7,2 0-31,3 0 25,1 0-28,34 11 8,-28-7 3,-1-1 5,0 1-5,1-2-8,1 3 12,2-1-11,0-2 2,1 1-3,1-1 19,0 0-18,3-1 15,4 1-13,0 0-8,3-1 17,2 0 0,3 0-13,3 1 8,0-2 7,3 2-6,-2-2-19,-27 0 12,16 0 6,8 0-1,3 0-17,0 0 9,5 0-1,59-15-3,-60 12 12,2 0-19,-1-1 5,0 2-1,-1-2 10,0-1-15,-2 3 6,3-1 13,1 0-11,1 0 3,-2 2-9,-1-1 4,-1-2 3,1 3-16,1-2 15,-3 0-9,3-1 17,1 1-9,4-1-6,-1-1 10,2 1 1,-1 1-25,3-2 8,3-3 4,-4 1 0,3 0 10,-1 2-8,0-3-2,2 1-1,3 0-2,2 0 12,-1-3 3,3 2 2,0-1-23,2-1-2,0 1 26,-1 0 1,6-3-27,-1 2 9,1 0 4,-4-1-2,1 0-9,-1 3 14,1-3-5,-2 1 18,2-1-10,-3 1-10,2 0 13,-2-1-14,-1 0 7,2-1 10,3 3-8,-4-2 5,-2 2-15,-1 2-1,-5-4 12,1 4 3,-3-2-28,0 2 11,2-3 1,-2 1 20,0 2-3,1 0-21,-3 1 15,-1-2 9,2 3-8,-2 1-10,-1-1 10,-1 0-17,0 1 6,-1-1 4,-4 0 7,-1 2-5,-1 0-12,-4 0 15,-2-1-10,1 3 12,-4 0 4,1 0-9,-7-1-3,-21 2 8,10 0 1,4 0-6,0 0 5,1 0-8,-4 0 14,36-10-10,-35 9-8,-5-1 19,-2 0-5,-5 2-8,-7-2 10,-2 1-18,-2 1 4,-4 0 7,-1 0-6,-1-2 21,1 2-17,-2-1-1,-1 0-10,1 1-23,-2-1-29,0 0-39,0 1 11,-4-3-197,2 1-107,-1 0 24,0 0 25,0-1 42,-3 1-10,-1-1 13</inkml:trace>
  <inkml:trace contextRef="#ctx0" brushRef="#br0" timeOffset="46720.4415">11304 17534 395,'14'6'165,"3"0"25,4-3-30,7-1-8,4 0-32,2-1 12,-18-1-3,11 0-12,8 0-29,6 0-3,4 0-17,57-11 11,-44 9 8,9-1-12,1 0-12,2-3 6,10 2 0,-1-2-14,5-1-2,3 1-3,1-1 10,4 0-18,3 0-13,2-1 13,-2 3 5,4-2-21,1-2-5,0 2-4,-3-1 4,1 2-4,-4-1-3,-4 1 10,-5 0 1,-3-1-10,-4 2 1,-5 1-10,-3-1-6,-6 1 5,-9 0 8,-4 1 0,-2 0-16,-6 1 4,-5 0 2,-4-1-4,1-1-10,-5 4 1,-8-2-8,-2 0-7,-9 1-34,-2-1-19,-5 1 7,-4 1-56,0 0-24,0 0-27,-17-1-67,-3 0-118,9 1 16,-7 0 18,-7 0 23</inkml:trace>
  <inkml:trace contextRef="#ctx0" brushRef="#br0" timeOffset="47160.4905">12542 17624 280,'-24'7'188,"8"-1"-36,7-2 21,7-1-21,7 0-3,3-1-14,15-2-31,-8 0 15,10 0-2,48-11-2,-19 4-25,4 0 4,9-2-9,8 2-2,3-3-29,7-1-5,5 2-8,4 1 6,4 3-12,3-2-6,0-2 17,2 1-5,2 0-9,7-1-7,2 1-12,6 0 17,-2 1 11,-2 1-9,-4-1 7,-2 2-13,-5-1-24,3 1 14,-6 0-2,-4 0 1,-4 4 8,-3-2-6,-3-4-9,-9 4 1,-4-2-2,-8 3 1,-4-2 19,-5 2-25,-5 0 11,-4-1-9,-10 0 5,-22 3 5,9 0 1,2 0 8,0 0-12,-3 0-3,-5 0-11,-3 0 0,9-9 15,-18 9 9,-8 0-9,0 0-11,7 0-5,-7 0-6,0 0-34,0 0 2,10-3-10,-11 3-2,-2-2-19,-2 1-34,1 1 11,0-1-153,-3 0-129,1 0 24,-1 1-13,-8-1 12,-3-5 36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2-02-24T03:17:23.830"/>
    </inkml:context>
    <inkml:brush xml:id="br0">
      <inkml:brushProperty name="width" value="0.05292" units="cm"/>
      <inkml:brushProperty name="height" value="0.05292" units="cm"/>
      <inkml:brushProperty name="color" value="#FF0000"/>
    </inkml:brush>
  </inkml:definitions>
  <inkml:trace contextRef="#ctx0" brushRef="#br0">8534 6403 269,'0'0'243,"-12"0"-74,12 0 19,0 0-27,0 0-21,0-12-27,0 12-24,0 0 9,-14 0 4,2-24 0,11 22-12,1-2-4,0 1 4,1 1-13,-2-2 6,3 2-19,-2-2-2,-1 2 1,2 0-13,-1 0-2,0 2 4,0 0-9,0 0-1,0 0-8,0 0 2,11-13-15,-6 11 2,1 0 9,1 0-17,11-3-2,2 2 18,3 0-12,2-1-8,4 0 3,2 0 8,3 1-20,-1 0 11,1-1 9,6 1 1,-1 1-20,1-2 6,-2 0 13,2 0-3,-1 1 0,-1 2-7,-2-4-14,0 2 1,-1 1 5,-3-1 2,4-1-5,-6 3 6,-9-2-13,4 1-1,-2 1 24,-5 0-4,-7 1-13,-2 0 1,0-1-8,-7 1-5,0-1 13,-2 1-25,0 1-10,-2-1 8,-2 0-5,-3 1-5,0 0-14,-17 2 0,-4 3 10,-3-4-10,-2 3 11,3-1-12,-3 0-6,-1 0 15,0 0-10,-1 0 6,-2 1 22,-1-1-4,4-1-7,5 0 8,-5-1 4,3 1 11,0-2-15,4 2 14,4-3 23,3 1-8,0 1 4,9 0 1,-1 1-2,3-3 10,1 0-2,3 1-9,-2-1-6,3 0 17,1 1-4,1-1-5,2 0 8,2-2 4,0 2 4,6 0 3,-2 0 2,16-3-16,-10 3 5,22-8 6,-7 7-14,2-2 4,-2 0 7,7 2-5,-5-3-4,0 0 11,0-1 3,-3 1-9,-1 2-11,-2-3 7,0 2-19,-3-2 19,-2 2-10,-5 2 2,-3-1-2,-2 1 4,-1 0 8,-3 1-17,1-2 29,0 2-18,-3 0-3,0-1 3,0 0-12,-2 0 6,0 1 7,0 0-9,0 0 4,0 0-1,0 0 1,0 0-7,0 0-3,0 0-27,-14-3 12,14 2-10,-2 2 3,0-1-15,0 1-16,0 0-7,2 0 4,-3 0-125,1 0-142,2-1-2,0 3 10,0-3 12,-2 0 5</inkml:trace>
  <inkml:trace contextRef="#ctx0" brushRef="#br0" timeOffset="1349.2794">14229 6346 374,'0'0'197,"-14"0"6,14 0-37,-24 14-25,20-15 1,0 1-18,1 1-4,-1-1-15,2-1-13,1 2-9,-2-1 3,1 0-17,0 0-2,1 0-8,2-1-2,0 1 15,3-1-31,1-1-10,11-4 14,5 2-10,3-1 4,2-2 7,2 0-7,6 0-22,2-1 16,5 2-23,1-4 3,3 0 6,0 1 6,1 0 7,-2 1-22,1-2 5,1 2-4,-5 2-6,-1-1 10,-3 1-11,-5 0 3,-2 2-6,2 0 0,-6-1 3,-4 1 5,-3 1-20,-5 1 5,-4 0 8,-2 2-10,-1-1 9,-3 0-34,-2 1 0,-2-1-3,-1 2-17,-1 0 15,-3 0-49,-1 1 24,-12 2 1,-2 1 4,-2 1-12,1 0 7,-5 3-62,-4-5-62,-1 2-59,1-2-67,3 3 16,-4-1 11</inkml:trace>
  <inkml:trace contextRef="#ctx0" brushRef="#br0" timeOffset="1726.1115">14314 6361 581,'-19'5'149,"5"-3"-9,0 3-4,7-3-6,-1 0-21,4-1-8,0 2-1,3-3-16,1 0 10,2 0 9,4-2-10,9 0-8,3-2-12,6-2-6,-2 0 12,7 1-31,1-2 15,-1 0-4,-1 0-29,1 1 13,1 2 4,-1-3-8,0 4-10,2-2-13,-2-1 17,1 2 1,-6 0-16,-4 0 16,-1 0-12,-3 0 3,-4 2-11,-3-1 32,-1 2-13,-1 0 1,-4-1-7,2 1 3,-3-2 9,1 2-4,-1-1-11,0 2 11,-2-1-18,0 1-8,0 0 5,0 0 2,0 0 0,0 0-3,0 0 5,-14-10-14,12 10 1,0-1-9,-1 1 8,0-2 8,-1 1 4,3 1-21,-1 0-10,0 0 7,0 1-15,0 1-21,1-2-18,0 1-20,0 1 10,0-1-40,1 2 9,-1-1-143,1 0 20,1-1 19,0 1 17,2 0 14,-1-3-144,2 2 19,0-1 12,2 0 5</inkml:trace>
  <inkml:trace contextRef="#ctx0" brushRef="#br0" timeOffset="6454.1698">20971 4500 465,'0'-15'323,"0"15"-35,0-13-31,-22-4-44,21 12-24,-1 3-10,2 0-41,0 1-2,2 0-22,-2 4-16,1 2-3,0 0 1,5 11-20,-4-2 1,0 4-20,0 3 5,4-4-16,1 1 7,-3 0-19,-3-6-3,6 3 0,-3-5-15,-1-2 16,1-1 12,0-1-22,0-2 0,1-2-2,2 0-7,-2-1 0,4-1 12,2 0-9,1 0-14,4 0 10,-1 0-3,14-11 5,-21 8 2,1 3-8,9-2-8,-4 1 4,0 0-6,-3 1 6,-4 0-5,4 0-4,0 0 3,14 12 1,-14-4 13,-2-1-1,-4 1-7,-3-2-9,0 2 1,-2-8 11,0 11 13,-12 12-22,-1-7 13,3 0-13,-5 0-1,0 0-2,-1-1 11,1 0 0,-1-3-2,1 0 7,1 0-7,3-4-16,-3-1-13,4-2-34,4-5-38,6 0-23,0 0 11,-19-17-242,14 5-53,0-3 27,1-3 25,2-1 3,1 1 17,1-2 19</inkml:trace>
  <inkml:trace contextRef="#ctx0" brushRef="#br0" timeOffset="6828.2445">21029 4513 215,'-2'-3'289,"2"0"-37,0 1-21,-2-1-12,2 0-33,-2 2-1,2 0-30,0-3 5,-2 3-22,1 0 11,1 1 11,-1-2-44,0 1 3,1 0-12,0 0 30,0 0-42,0 0 5,1 1-23,1-3 1,0 1 14,4-2-17,7-3 11,4-3-20,3-2 0,-1 1 9,2 0-33,-3 0 1,5-2-1,0 2 5,-3-1-24,-1 1 3,-2 2 1,-4 0-12,1 1-21,-4 0 20,1 3 2,-7 1-29,2 2 12,-1-1-20,-2 1 3,2 0-23,-3 0-32,0 1-15,-1 0-15,0 0-3,-1 1-27,-1 1 13,1-1-79,-1 1-67,1 1-135,0-3 7,0 3 27,0-2 24,0 2 20,0-1-2,1 1-5</inkml:trace>
  <inkml:trace contextRef="#ctx0" brushRef="#br0" timeOffset="7924.1648">21248 4409 418,'-14'0'235,"14"-14"-30,0 14-15,-23-24-9,19 20-38,-1 0-1,-1 1-23,3 1 4,-3 1-28,1 1-8,1 1 17,-3-1-10,-14 19-26,6-3-1,-1 2 17,0 3-6,5 1-16,0 1 7,1 4-17,2-1-14,4 4 23,-1 1-21,1-1 11,2-3-22,2-13 0,0 5 11,0 2-1,18 20-22,-5-28 2,-2 2 9,9-4-10,2-6 0,1-3-11,4 0 0,-14-2 9,30-12-13,-18 3 5,3-4-12,0-1 0,-1-4 12,0-1-2,0-3-10,-2-1 11,0-2-12,-6-4 18,2 2-17,-4-4 5,-5 4-9,-5-2 13,-1 2-6,-4-4 3,-2 19-4,-13-26 20,2 17-23,-4 5 4,-4 3 14,-1 4-19,-4 6 18,0 2-13,11 1 4,-7 0-5,-24 13-35,21-3-29,-2 3-11,3 3-19,8 2 8,-4-1-105,3 3-172,4-5 24,5 1-57,0-1 27,3-4 62,3-2-7</inkml:trace>
  <inkml:trace contextRef="#ctx0" brushRef="#br0" timeOffset="8179.4226">21288 4591 560,'0'-2'283,"1"0"-24,0 0-40,0 1-32,3-1-11,0 1-15,0 1-16,3 1 1,9 6 4,-1 3-30,4 3-19,-4 3 0,2-1-16,-3 3-12,3 2 14,-4 1-20,1 1-11,1 1-10,1 0-15,-2 0-30,0-2-20,-2 1-17,1 1-22,2-2-34,-1-4 8,-3-4-186,1-1-130,1-3 25,-1-3-6,-1-2 24,-11-4 13,10 0-6</inkml:trace>
  <inkml:trace contextRef="#ctx0" brushRef="#br0" timeOffset="8641.6813">21647 4437 354,'-4'-2'278,"0"1"-49,1-2-18,1 3-47,-3 0-14,4 3 5,1 0-34,-2 2-4,1 2-28,4 10 3,-3-8 11,0 7-35,10 22 11,-7-17-15,1 0 6,0-3-8,5 0-12,-2-1-2,-2-2-11,1-2 9,3-1-30,-3-3 21,4 0-22,1 0 0,-5-5 22,-1 0-20,3-1-1,-2-3 4,-1 1-11,-5-1 2,0 0-3,8 0 14,11-17-30,-13 8 10,2-4 11,0-1 0,-4 0 3,1-4-14,-3 0-2,0 0 7,0 0-9,3-1 13,-5 4-14,0 15 2,0-12 11,0 3-2,0 2 8,0 0-8,0 7 3,0-7-10,0 7 22,0 0-18,-2-7 7,4 10-1,0 0-10,0 3 15,-2 1-8,6 10-14,-2 0 30,2 2-36,3-4-8,-1 2-23,2 0-35,-1-2-17,3 0 9,-4-4-174,3 1-126,-2-6 1,3 1 25,-3-3 20,-3-2 17,2-2 1</inkml:trace>
  <inkml:trace contextRef="#ctx0" brushRef="#br0" timeOffset="8895.7455">22009 4395 219,'0'-1'284,"-2"2"-61,2 0-34,0 2-21,0 1-15,0 2-21,0 2 0,4 10-31,-4-9-8,9 18-30,-5-9-25,0-2-28,0-1 9,0 0-2,5-3-101,-5-4-93,0 1-125,-1-6-6,1 0-26,-1-1 21</inkml:trace>
  <inkml:trace contextRef="#ctx0" brushRef="#br0" timeOffset="9038.4042">21903 4202 226,'-5'1'168,"3"1"-162</inkml:trace>
  <inkml:trace contextRef="#ctx0" brushRef="#br0" timeOffset="9424.606">22118 4417 318,'3'18'216,"2"-1"-26,-5-8-35,0 2-13,4 10-39,-4-21 6,0 9-3,0-2-34,0 0 3,0-1-13,0-6 0,0 8 22,0-8 6,0 6 12,0-6-25,0 0 10,0 0-16,2 9-11,-2-11-7,0-2 6,1-1-17,-2-2-14,4-10 7,-3 9 4,0-4-6,0-3-15,10-17 17,-7 20-14,3-3 0,2 2 9,-2 1 4,3 2-19,1 0-1,3 2 10,-3 2 2,0 5-8,-10 1-6,9 0-13,0 0 9,11 10-2,-5-1 3,-3 3-5,1 1-1,-1 1-6,-3-1-1,-1 2-12,-3-2-19,1 0-4,-2 0-23,0-5-10,-4 1-2,4-1 8,-4-2-82,0-2-65,2-2-89,-2 0-55,2-2 23,-2 0 15,0 0 4</inkml:trace>
  <inkml:trace contextRef="#ctx0" brushRef="#br0" timeOffset="9640.2146">22472 4117 403,'0'-4'299,"2"2"-48,0 0-29,0 2-29,0 4-11,9 6-18,-3 3 0,0 6-38,-1 0-6,-1 2-9,4 2-11,-3 4-2,1 0-22,-1 0-15,-2 2-10,0 2-28,-1-4-27,2-2-22,-3-1-21,1-2-23,2-2-13,0 0 7,-2-4-81,-2-6-108,0-2-114,0-4 51,1 0 6,-1-2 12</inkml:trace>
  <inkml:trace contextRef="#ctx0" brushRef="#br0" timeOffset="9905.619">22497 4346 756,'-3'-5'247,"3"0"-16,-3 3-25,6-2-33,-1-2-16,-1 1-6,3 2-37,7-7-9,3 0-5,1 3-3,5 2-20,-4 2 2,6 1-19,-8 2 5,-3 0-28,2 0-7,17 10-8,-14-3-11,-3 1-5,1 1-11,-3 1-27,-5-1 27,-1 0-6,-3-2-7,0 1-11,3-1-2,-5-2 4,0 0-21,0-5-5,0 0 5,0 8 4,0-2 5,0-6-236,-14 13-86,10-11 5,0-2 10,-1 0 42,3-2 0</inkml:trace>
  <inkml:trace contextRef="#ctx0" brushRef="#br0" timeOffset="10021.7163">22653 4252 317,'-2'-4'182,"0"0"-34,2 2-40,0-1 15,2 1-56,-2 1-7,3 0-98,1 0-74,0-1-107,1 2 8</inkml:trace>
  <inkml:trace contextRef="#ctx0" brushRef="#br0" timeOffset="10288.2829">22959 4143 288,'2'-2'266,"0"0"-39,-1 0-12,0 0-7,-1 2-28,0 0 3,-4 0-22,2 2-19,-8 7-7,4 0-3,2 0-16,-3 9 9,-2 0-11,0 3-21,2-1 6,0 2 12,0-1-28,1 1-8,4-1-8,1 0-8,1-12-4,0 4-4,0 1-11,17 13-1,-4-17 17,3-1-12,3-4-26,6-3-29,-14-2-58,30-12-103,-14 3 16,-3 0-235,1-2-24,5-1 29,-3-1 7,0 1-11,-2-1 13,-4 1-8</inkml:trace>
  <inkml:trace contextRef="#ctx0" brushRef="#br0" timeOffset="10707.7198">21942 4964 329,'-17'7'256,"9"-3"-31,1 0-12,2-1-35,3-1-9,6-4-28,1 1-9,7-3-13,8-6-10,4-2 0,3 2-17,6-5-17,4-1 5,5 0-15,5-3-9,5 1-1,0-1-6,4-2-13,3 3 2,-2-3 5,2 2-3,2 1-13,-3-2 16,1 2-17,-3-1 4,0 3-18,-5 0 4,-1 1-11,-8 0-8,-1 3 13,-7 3-28,-2-3 5,-6 3-39,-1 4-20,-5-1 4,-8 1 23,-6 5 5,-6 0 4,1 3 3,-6-1-181,-9 5-71,-4-2-86,-4 5 17,-1 1 15,-4 0 3</inkml:trace>
  <inkml:trace contextRef="#ctx0" brushRef="#br0" timeOffset="10970.7735">22224 4946 356,'-9'2'190,"7"-1"-4,7-2 8,8-5-44,8-1 8,3-1-41,5 1-11,8-8-5,3 2-5,4 0-9,2-3-1,0 1-24,4-1 2,-3 4-8,0-2-12,-2 0 0,0 3 9,-5 0-13,-6 0-4,0 2 2,-5 0-4,4 4-11,-8-1 5,-2 1-6,-5 1-1,-4-3-8,-4 6-4,-2-1-17,-2 0 5,-2 1-6,-3 0-57,-1 1-7,2 0 6,-2 0-242,0 0 22,0 0 22,0 0 19,0 0 16,-9-1 10</inkml:trace>
  <inkml:trace contextRef="#ctx0" brushRef="#br0" timeOffset="12240.3655">22497 4806 568,'0'-14'174,"8"-15"-7,-8 16-14,-2 2 0,2 11-10,0-8-13,0 0-14,0-1-2,0 9 26,0-7-3,0 0-8,0 7-18,0-6-27,0 6-5,0-7-9,0 7 5,0 0-4,0 0-27,-2-12-4,2 16 21,2-1-15,0 2 3,7 8-5,-1 4 15,4 3-12,1 3-4,-1-1-14,1-2-6,0 4 1,3 2 6,-4 1-15,4-1 13,-3 1 7,3 1-4,1-2-16,-3-1 10,-1-1-7,4-4 0,-4 0-18,3 1 21,-1-3-1,3-2-12,-5-2-1,-1-4 10,-1 0-5,5-1-10,-9-4 9,1-1 0,-3 1-15,-1-1-8,-1-2-7,2 0 7,-3 0-12,2-1-33,-2 1-3,-2 0-13,1-1 5,1 0-33,-2 0 1,2 0-7,0 0-20,0-1 11,-2 0-158,0-2-90,0 1-3,0 0 27,2-3 16,0 1 12</inkml:trace>
  <inkml:trace contextRef="#ctx0" brushRef="#br0" timeOffset="12656.8153">22893 5089 612,'-2'-2'248,"0"-1"-51,2 1-43,-2 1-10,1-1 2,0 1-21,0 1-24,1 0-9,0 1-18,2-1 3,-2 2-5,3 1-9,-1-1 0,3-1-15,-3 3-4,9 7 4,-4-5-26,0 0 19,4 4-12,0 1-8,1-2 4,-1 0 4,-2 2 7,2-1-22,-4-2 13,-1-2-14,-1-1-11,-1 0 24,1-1-15,0-1-1,-3 0 14,0 0-15,0-1 3,1 1 6,-1-1-17,0 0 0,0 1 23,-2-3 6,0 0-10,0 0-3,0 0 5,0 7-2,-13 6-1,-1-1 15,-1-2-8,-2 1 4,0-1 3,3 0-18,-3-3 8,-2 3 11,8-3-11,-5-3 2,8 0-2,1-1 5,0 1-7,2-2-16,1-1-28,1 1-24,3-2-40,0 0-59,0-3 14,1 1-192,3-1 25,2-1-114,9-4 27,-3-1 48,0 0 28,2 0 1</inkml:trace>
  <inkml:trace contextRef="#ctx0" brushRef="#br0" timeOffset="20045.141">22991 12847 486,'0'-14'352,"0"14"-49,0 0-51,-23-28-9,23 25-52,0 1-25,-2 2-13,2 1-10,0 1-16,2 2-9,0 1-23,4 10-6,-3 1-3,1 5 1,3-2-16,-2 4 15,-1 0-22,1-1-5,-1 0-20,-2 1 19,0-1-25,4 0 0,-4-3 19,0 1-30,-2-14 15,0 7-10,0 0 11,0 0 5,13 11-24,-11-15 5,2-2-19,-3-2 28,3-1-3,-1-1 4,4 0 16,-3-2-20,4-1 1,1 0-34,5 0 28,2 0-21,23-15-5,-18 9 11,4 0-10,-2-1 18,-2-2-9,-2 2-12,2 0 7,-4 2-5,3-1-16,-4 1-21,-6 1-29,-2 1-24,-2 0-24,-2 1-31,2 2 13,-4-2-149,0 1-135,-1 0-7,-1 0 62,0 1 23,0 0-18,0 0 17,0 0 5</inkml:trace>
  <inkml:trace contextRef="#ctx0" brushRef="#br0" timeOffset="20306.1777">23226 12968 262,'-7'-4'330,"3"1"-31,0 1-41,-1 0 3,3 0-50,-3 1-19,4 1-22,-1 0-18,-2 0-10,4 2 22,0 1-27,-2 3-2,4 1-13,2 11-20,-4-7 6,8 24-4,-3-7-17,-1-2-7,0 4 5,0-2-29,-1 2-8,1 1 8,-2 0-8,0 1 0,4-1-24,0-4-27,-3 0-15,3-2-18,0-6-28,0 1-22,2-2-33,-1-4-52,0-3 15,2-2-291,0-3 59,-2-1 7,1-4 36,-8-1 44,7 0-26,13-13 56</inkml:trace>
  <inkml:trace contextRef="#ctx0" brushRef="#br0" timeOffset="21390.9999">23192 13852 602,'0'0'255,"0"0"-33,0 0 4,9-5-28,12-8-34,-1 0-11,3-1-27,0 2-9,-2-4-11,0 5-2,-2-5-16,6 4-1,0 2-13,-4-1-22,-2 1-8,2 1 1,-1 1-8,-4-1-3,2 3-25,-7 2-4,2-1-19,-3 1-7,-4 1-21,-4 1-7,4 1 25,-5-1 0,-1 2-10,-1 4-11,0-2 14,0 1-5,-9 7-31,-2 1 1,-1 1 10,0 3-15,-6 1 48,-3-1-3,4 0 2,-2 2-6,-3-1 52,1 1-1,-1-2-9,-1 0 37,1-3 25,1 2-5,1 0 17,3 0-12,1-5 13,1 1 7,7-3 4,3-3-7,1-3-29,5 0 24,2-3-7,2 2 3,10-8-38,0-1 22,9-1-2,-2 0-38,2-1-2,4-1 2,2-3 19,3 3-24,-1-1-9,-2 1-27,2-1-58,-6 2-37,0-1-58,-1 1 16,-5 2-287,2-1 54,-4-1 1,-4 4 14,-2 5 54,-6-1 33,0 3 16</inkml:trace>
  <inkml:trace contextRef="#ctx0" brushRef="#br0" timeOffset="25433.6101">23471 5037 462,'0'0'181,"0"0"-28,0 0-15,0 0-30,0 0 8,0 0-9,0 0-7,0 0 1,0 0-3,0-13-14,0 13 9,0 0-4,0 0-11,0 0 9,0 0 3,0 0-23,0 0 6,0 0 6,0 0-19,0 0-3,0 0 4,0 0-16,0 0 21,0 0-14,0 0-12,0 0 19,0 0-15,0 0 1,0 0 17,0 0-12,0 0-1,0 0-15,0 0 22,0 0-22,0 0-1,0 0 8,0 0-22,0 0-6,0 0 11,0 0-10,0 0 13,0 0-25,0 0 15,0 0 6,0 0-11,0 0 6,0 0-7,0 0 4,0 0-18,0 0 18,0 0-16,0 0 18,0 0-19,0 0 6,0 0 2,0 0 19,0 0-25,0 0-2,0 0 5,0 0 9,-12 0 1,-3 8 7,14-4-20,0 1-5,0 1 6,-1-3-1,0 2 4,0 0 10,2-1 0,0 2 4,-2-2-12,2 0-4,0-4 20,0 0-23,0 0 4,0 7-1,0-7 21,0 7-8,0-7-18,0 7 6,0-7 7,0 6-6,0-6 11,0 0-9,0 7 8,0-7-4,0 6-11,0-6 6,0 6-7,0-6 8,0 7-5,0-7 4,0 6 27,0-6-30,0 7-2,0-7 13,0 6-19,0-6 8,0 0-2,0 7 1,0-7 11,0 0-1,0 6-19,0-6 21,0 0-28,0 7 26,0-7 1,0 0 14,0 0-40,0 0 19,0 0 2,0 0-2,0 0 16,0 0-19,0 6 14,6-6-17,-6 0-15,0 0 37,0 0-27,0 0-6,0 0 0,0 0 15,0 0-9,14 10 13,-11-11 9,1 0-13,-2-1-10,2 2 3,0-1-5,-1-1 14,1-1-6,1 0 3,-2 0-7,3 1 17,-2 0 15,-1 0-23,1 0 0,-2 0-12,3-1 16,0 2-5,0-1 25,-2 1-31,0 0 15,3-1-19,-1 1-11,-1 0 14,2 0 26,-6 1-26,0 0 18,8 0-21,-1 0 8,-7 0-4,25 15-3,-14-7-2,-2-1 21,-2-2-33,-1 1 21,-1 0-1,-1-1 8,-2 0-14,3 0 10,-2 1-8,5 3 35,-4-1-34,-1 1 1,1-2 0,-4-7 13,0 6 8,0 0 5,0-6-32,0 13 19,-15 9-16,9-12-15,-4 1 30,3-3-6,2-1-7,-8 5 1,2-2 7,0-2-29,-1 1 22,1-2-21,-2 0 2,3-4-24,1-1-25,1-1-38,4-1-20,4 0-38,0 0 16,-10 0-242,-5-16-32,10 7 29,0-2 21,3-4 53,2 2 20,-4-4-37,4 7-1</inkml:trace>
  <inkml:trace contextRef="#ctx0" brushRef="#br0" timeOffset="25712.5045">23462 5102 445,'-2'0'315,"0"-2"-48,-1 1-26,1 0-24,2 0-3,-2 0-28,0 0-10,4 1-28,-2-2-22,2 0-2,2-1 6,-1 1-32,1-2-2,9-5 1,1 0-15,-1 0-15,-1-1-16,7 0 8,-4-1-4,0 1-14,1 0-13,-1 0 1,0 0-25,2 1-36,-7 4-16,1-6-28,-3 5-44,6-1 12,-5 3-137,-3 0-111,1 2-40,0-2 24,-2 3 24,-1 1 32,-4 0 8</inkml:trace>
  <inkml:trace contextRef="#ctx0" brushRef="#br0" timeOffset="25979.1708">23887 5135 692,'0'2'269,"2"2"-22,0-2-27,2 0-12,0-1-7,1 0-42,-1-1-21,2 0-3,1 0-32,-1 0-3,1-2-8,2 2-21,1 0-20,18-13-9,-12 8-35,0 0-16,-5 1-32,-3 0-20,6 0 8,-4-1-139,0 0-96,-5 2-66,0-3 16,-2 3 1,0 0 14,1 0-28</inkml:trace>
  <inkml:trace contextRef="#ctx0" brushRef="#br0" timeOffset="26271.5087">24028 5071 360,'-5'0'367,"-1"0"-43,0 0-24,1-1-27,-2 1-16,4 0-47,-1 0-2,2 0-43,-1 0 2,-1 2-23,4 0-23,-2-1 3,0 3-23,2-1-1,0 4-2,0 0-11,0 0-5,0 3-8,0 4-14,0 3-32,0 3 16,0 1 23,0-1-46,0 2-3,0-1-11,0 1 9,0-2-31,0-1-18,0-2-22,0-3-12,0-1-21,0-3-29,0-2-12,0-8-35,0 7 13,7-7-274,4 10 21,-7-11 29,1 0 23,0-1 1,8-7 39,-2 1 16</inkml:trace>
  <inkml:trace contextRef="#ctx0" brushRef="#br0" timeOffset="26573.7243">24286 4834 574,'-2'-5'431,"2"0"-71,1 1-69,-2 1-25,0 0 3,0 2-54,1-1-28,-3 2-15,6 2 0,-2 1-19,0 2-16,-1 12-24,4 3-12,-4-8 19,5 22-13,-1-8-13,-2-1-13,1 4-2,-2-1-12,0 0-1,3 2-8,-4-4-38,3 0-14,0-2-20,-1-2-31,0-1-31,1-3-42,-1-4-48,2 2 16,-2-4-245,0-4-51,1-1 36,-1-1 20,2-2 41,-2 1 25,-1-2-8,1 1 47,-2-1-3</inkml:trace>
  <inkml:trace contextRef="#ctx0" brushRef="#br0" timeOffset="27043.592">23502 5985 215,'-2'0'392,"0"-1"-48,1 1-72,1-1-19,1-3-47,1 3-17,0-5-9,3 4-29,8-8-22,3-5-23,2 0-28,5 2-37,-1-1-37,0 2-27,-1-3-27,2 4-44,0-2 6,-4 0-225,0 6 22,-2 1-107,-2 4 24,-8 0 62,-1 2-1</inkml:trace>
  <inkml:trace contextRef="#ctx0" brushRef="#br0" timeOffset="27194.8271">23677 5995 383,'-4'4'296,"2"0"-44,0-2-40,0 1-3,0-1-45,0-1-20,2 1-30,-1-1-25,2-2-36,2 0-54,0-2 1,8-10-204,-1 3-123,5-4-21,0 1 39,6-3 7</inkml:trace>
  <inkml:trace contextRef="#ctx0" brushRef="#br0" timeOffset="27574.9043">24057 5504 543,'0'-4'381,"-1"1"-65,-1 0 6,0 1-61,1-2-2,-2 4-48,1 0-25,0 1-20,1 2 14,0 2-16,-1 1-1,-1 14-8,1 2-3,-1 6-30,3-15-6,0 8-16,0 4 4,12 28-21,-5-26-13,-1 0 8,5-1-41,-2-2 18,2-1-5,2-4-37,-1 0-2,-1-3 15,3-4-2,5-6-2,-4-2 6,-2-1-17,-13-3-4,16 0-1,2 0-6,15-16-21,-15 8 8,-9-1 2,3-3 0,-1 4-26,-4-5 14,0 0-3,-3 1 19,-3 4 4,-1 8-8,0-7 3,0 7-4,-12-14-4,7 13-15,-10-2 44,0 3-51,6 0-16,-3 0-12,-3 0-10,-17 11-38,14-7-34,3 2 14,2-3-267,4-2-38,9-1 8,0 0 26,0 0 52,0 0 34,0 0 7,-10-13-15</inkml:trace>
  <inkml:trace contextRef="#ctx0" brushRef="#br0" timeOffset="27735.9484">24550 5682 736,'1'2'361,"-1"-2"-78,0 1-37,0 0-57,0 1-70,0-2-60,-1 0-85,1 0 3,-2 2-308,2-4 1,0-1 23,0 0 12,-2 0-3</inkml:trace>
  <inkml:trace contextRef="#ctx0" brushRef="#br0" timeOffset="32958.0854">13919 7114 403,'0'0'240,"-15"0"-30,15 0-31,0 0-13,-29 16-9,23-16-22,2 0-7,-3 0 11,3 0-12,0 1 0,1 1-7,3-2-16,0 0-11,0 0 9,-7 0-10,7 0-28,0 0-9,-7 0 19,7 0-38,-5 1 8,9-1 0,1-1 3,14-3 4,4 0-21,3 0 10,0-1-19,5 0-5,-2 0 3,0-2 17,1 1-21,2-1-8,1 2 5,0-2 10,-1 1-3,-1 1-16,5-2 1,-2 0 7,0 1 5,-1 1-19,-1 0 3,-1-2 2,2 3 4,-4-1 6,-5 3-8,-1-2 1,-5 2 5,-5-1-21,-3 1 31,-3 1-16,0 0-15,0 0-4,-3 1 4,0-1-14,-2 1-6,-2 0-31,0 0-25,0 0-41,0 0 14,0 0-279,8 0 18,-2 0 16,1 0 39,8 0 15,25-11 8,-13 5 50</inkml:trace>
  <inkml:trace contextRef="#ctx0" brushRef="#br0" timeOffset="34045.8688">20019 7178 320,'-49'4'233,"28"-4"-22,10 0-17,-5 0-28,-1 0-7,1 0 6,-2 0-23,4 0-11,3 0 1,1 0-21,2 0-6,8 0-19,-7 0 2,7 0-15,-8 0 7,8 0-15,-8-2-1,12 1-12,3 0-9,15-2 9,-8 3-5,30-8 5,-7 4-9,9-2 8,2 0-26,3 0-3,6 2 16,2-3-4,6 0-16,4 2-7,3-1 11,4 3-1,-4-2-8,3 3 8,1-3-9,-3 3-10,0-1 13,-2 0-18,0 1 14,-1 1 11,-3-1-16,-4 2 10,-2-3-14,-1 2-7,-2-2-2,-4 0 5,-3 2 7,-3-2 0,-5 1-4,-3-2 11,-4 3-11,0-2 15,-7 2-16,-2-3 2,-5 4 5,-4-2 16,-1 1-8,-7 1 18,-1-2 1,-2 2-17,-2-1 9,-5 1 4,0 0-4,7 0 12,-7 0-9,6 0-11,-6 0 25,0 0-43,9 0 30,-9 0-19,0 0 0,6 0-7,-6 0 2,0 0-6,8 0 21,-8 0 3,0 0-16,0 0 5,0 0-24,6 0 7,-6 0 5,0 0-1,0 0-10,0 0 1,0 0 21,0 0-19,0 0 1,7 0 10,-7 0-7,7-2-12,-7 2-13,2 2 17,-2-2-18,0-2 12,0 4-17,3-2 2,-6 0-12,6 0-1,-3-1-5,0 1-25,0-1-21,0 1 7,2 0 6,-2 0-17,0 0-18,0 0 27,2 0 9,-2 0-36,0 1-47,0-1-18,0 0-47,0 1-41,2-2-61,-1 2 26,0-3-21,2 1 2</inkml:trace>
  <inkml:trace contextRef="#ctx0" brushRef="#br0" timeOffset="40820.5879">16926 14892 231,'0'0'108,"0"0"-104,0 0-18,0 0-59</inkml:trace>
  <inkml:trace contextRef="#ctx0" brushRef="#br0" timeOffset="45630.6457">13989 16818 532,'-14'0'320,"14"-14"-32,0 14-28,0 0-14,-23-25-43,21 22-16,0 1-34,0 0-5,1 0-15,0 2-17,-1-1-17,1 2-14,1 3-9,-1 2 7,0 1-20,-3 11 1,0 2 2,2 0 1,-3-2 3,4 2-26,0-3-7,1-2-7,0-15 22,0 11 8,0-1-3,0 2-5,16 9-4,-10-16-6,4-2-4,10-2-3,-10-1-5,25-17 68,-8 4-14,0-2-2,4-3-15,-1-4-16,0 1 9,1-2-25,0-1 32,-2 1-6,1 0-24,-5 0 5,2 3 1,0-1-8,-3 1-21,0 2 9,-5 4-23,-1-2 24,-1 4-6,-4 0 1,1 2-1,-4 2-2,-3 2-8,-1 2-14,-1 0-9,-1 1 0,0 2-25,-1 0-30,-1-1-34,0 2-7,-2 0-35,0 0-32,0 0-50,0 0 20,0 0-285,11 10 36,-5-7 31,-2-1 11,12 4 26,2-2 68,-4-2 32,12-1 3</inkml:trace>
  <inkml:trace contextRef="#ctx0" brushRef="#br0" timeOffset="46708.7711">23412 18134 241,'0'-14'315,"0"14"-39,0 0-34,0 0-23,0-12-4,-18-8 2,19 17-23,-3-1-10,4 2-6,0-1-32,-2 3-11,0 0-2,2 0-34,-6-4 4,6 2-4,-2 4-17,2-2-9,-4 0-13,0 2 20,4 3-37,-2 0 2,0 2 7,0 3 5,2-1-20,-2-9-24,0 12-5,0 0 9,0-1 7,0 2-2,11 10-7,-9-14-1,-2-9-9,0 8 24,0 0-23,0 2 19,0-3 24,12 0-15,-3-6 1,7-4-8,3-6 18,9-2-1,-3-5-22,4-3-2,2-1-2,2-1 17,-3 0-14,-1 0-3,5 1-15,0 1 2,-3 1-1,-2 2-4,1 3 16,-10 2-7,0 1-4,-2 3-11,-3-2-26,-1 1-40,-7 1 0,-5 3-36,7 1-30,-9 3-10,3 2-7,-2 3 15,-2-1-123,1 0-118,-3 5 28,1-4-84,-3 0 24,1-1 78,3 5 14,-10 0-32</inkml:trace>
  <inkml:trace contextRef="#ctx0" brushRef="#br0" timeOffset="55999.9933">10003 10408 394,'0'0'245,"-14"0"-45,14 13-23,-27 2 7,19-15-37,-1 0-8,5 0 8,4 0-14,0 0 12,-7 0-27,-2 0-17,9 0 1,-7 0-1,7 0-27,-7 0 3,7 0-7,-8 0-21,8 0 3,0 0-14,-12 10-10,12-10 19,5 1-12,0-1-6,3 3 2,10-2-9,5 2 5,4-2-12,8 1-4,1-1 20,-1-1-24,5 3 3,2-2 0,8 0-11,-23-1 2,11 0 9,9 0-6,4 0-5,2 0 29,1 0-15,1 0-10,1 0-4,53-11 19,-59 8-7,-1 0 8,-3 0-18,0 2 7,-7-1 6,-4-1-15,-3-1-12,2 1 27,-4 2-17,-6 0-11,-5-2 24,-6 2-11,1 0 20,-5-1-14,-1 1-6,-8 1-1,0 0 3,8 0 0,-8 0-26,9 0-18,-9 0-29,7 0-27,-7 0 10,8 0-181,0 0-91,-8 0 5,10 0 9,7 0 42,6 0 31,3 0-46</inkml:trace>
  <inkml:trace contextRef="#ctx0" brushRef="#br0" timeOffset="57008.8532">15353 10417 509,'0'0'231,"0"0"-40,-17 0 8,-5 16-35,18-16-12,-1 1 7,2 0-12,1 0-39,-1-1-16,2-1 2,-1 0-25,2 1 19,0-1-33,3-1-7,2 1 19,10-1-17,2-2 11,3-1-15,1 3-14,4-3 1,2 3-8,6-1 13,1 0-13,0 0 3,1 2-10,3-3 3,0 0 12,4-2-20,2 1 12,5 2-8,-2 1 6,1 1-11,0-1-3,-3-2 14,2 4-7,-4 0 5,-20 0-11,9 0 15,4 0-16,3 0 11,-1 0-11,-1 0 8,-2 0 19,1 0-24,-2 0 3,-1 0 11,0 0 14,-6 0-12,-1-7-7,-3 7 25,19-11-32,-27 10 15,-4 0-16,-2 0 4,-2 0 2,0 1-5,-1 0 6,-1 0-20,-1 0 4,0 0 5,1-1-3,0 1 10,-5 0-2,0 0 7,0 0-12,8 0-2,-1 0-14,-7 0 6,9 0-7,-2 0-13,-7 0 13,10 0-24,5 0-35,2 0-8,4 0-15,3 0-2,31-13-21,-26 9-29,1-1 13,4 0-62,2-2-56,2 1-107,5 1 11,3 0 40,1-4-30,7 5 34,4-4-15</inkml:trace>
  <inkml:trace contextRef="#ctx0" brushRef="#br0" timeOffset="57346.0457">19163 10097 351,'-2'0'188,"0"1"4,4-1-84,-2 1 24,3 0-4,1-1-18,2 1-7,11 3 10,6-1-35,8-3 9,0 4-38,2-1 19,6 1-11,2 2-22,2-1 14,-2 2 4,3-4-51,1 3 5,1-2-21,-1 2-19,0-1 4,-1-2-57,0-3-90,-25 0-97,10 0-33,6 0-2,1 0-4</inkml:trace>
  <inkml:trace contextRef="#ctx0" brushRef="#br0" timeOffset="58828.7044">5649 11123 392,'0'13'194,"0"-13"16,0 0-53,0 0 15,-15 0-16,15 0-2,0 0-1,0 0-23,0 0-16,-23 20 1,21-20-39,0 1 14,1-2-19,0 1-1,1 0 9,1 2-20,0-2-16,3 2 10,0-2 2,3 1-31,1 0-14,-1 1 26,5-2-15,22 4 8,-9-1-24,1-2 22,1 3-13,2 0 3,-15-4-8,5 0 4,5 0-14,3 0 9,0 0-1,0 0 11,-1 0 7,1 0-11,0 0-23,-1 0 20,-1 0-9,-1 0-2,-1 0-4,-2 0 15,-1 0 12,-3 0-15,-2 0-10,-2 0-1,-2 0 22,-3 0-31,-1 0 11,-7 0 0,8 0 3,-8 0 30,10 0-24,-10 0 14,7 0-7,-7 0-25,0 0 13,7 0-10,-7 0 17,0 0-20,7 0 8,-7 7 12,0-7 6,8 0-21,-8 0-6,0 0 1,6 6-1,-6-6-5,10 10 0,-8-9-9,-1-1-9,1 1 8,-1 0-19,2 0 14,-2-1 9,1 3-8,-2-1-42,3 0 31,-2-2-10,-1 1-9,1 2-23,0-3 9,1 1 12,-1 0 6,0 0-115,-1-1-72,0 0-88,0 0-1,0 0 49,0 0-14</inkml:trace>
  <inkml:trace contextRef="#ctx0" brushRef="#br0" timeOffset="60780.8828">15453 17024 362,'0'0'118,"0"0"-12,0 0-13,0 0 24,0 0-12,0 0-5,0 0-53,0 0 37,0 0-12,0 0 27,0 0-16,-2 3 9,0-3-48,1 1 0,-1 0 16,0-1-2,1-1 1,0 0-18,-1 1-22,1-2 7,1 0 13,1-1-3,-1 2 1,2-1-20,-1-2 24,-1 2-23,1 1 8,0-1-9,-1 0 6,0 1-1,0 1-3,0-3-14,0 3 23,-3-1 5,3 2 12,-2 1-19,-1-1 11,1 0 7,-1 2-33,1-1 17,-1 0 8,0 2-6,-1-2 3,0 2 5,1 0 11,-1-2-8,1 2 21,-1-1-1,-2-1 1,3 1-7,1 0-12,0-1-8,-2 0-13,2 0 10,0 0-16,-2 0-20,2-1-33,1 0-29,1-1-37,2 0 9,4 0-303,1-1-7,9-2 31,-3 3 35,27-11 6,-4 1 40</inkml:trace>
  <inkml:trace contextRef="#ctx0" brushRef="#br0" timeOffset="67223.8181">15233 17096 422,'0'-17'151,"18"-11"-13,-4 14 3,-3 0-20,5 0-9,2-3-19,-4 4 7,4-3-17,1 1-20,0-1-23,1 2 14,1-2-46,0 0 46,0 0 2,1-2-17,2 1-4,1 1-2,-1-1-9,2 0-10,-1 0 18,2-1-2,0 0-18,-1 1 19,-1 0-11,1-1-4,-1 0-2,-2 0-10,-2-1-3,1 1-17,-2 1 10,-1-1 14,1 0-31,0 1 36,-1-1-13,-1 1-31,0-2 27,-2 4 17,1-1-7,-2-5-2,2 3-23,0 3 15,1-3 12,-3 2-17,1 0-19,-2 1 3,0 0 16,-1-1 0,1 2 2,0 1-16,-1 1 1,1-4-12,0 2-14,1 1 5,-2-1 6,4-1-29,-4 3 34,3 0-4,-4-3 17,2 3-40,1-4 33,1 5-20,-1 0 8,0 0 4,-1 1 16,0-1 6,1-3-10</inkml:trace>
  <inkml:trace contextRef="#ctx0" brushRef="#br0" timeOffset="68020.2905">16930 15477 326,'-2'0'102,"2"1"-14,-2 0 1,1 1-7,-2-1-9,2 1-8,-3 2-32,0-1-3,-5 7 36,-1 0-7,-2 2 13,-1 1-10,0 1-5,0 2-7,-1 1 4,-2 1-8,1 0 11,-2 2-13,2 0 15,-1-2-43,1 2 4,-2-1-1,-1 3 1,1-1-21,-5 1 39,1 1-32,1 2 11,-6 0-6,1 0-15,0 1 11,-3 0 3,2 1 9,-2 1 7,0-1-18,0 1 3,-1 0-9,-1-3-6,2 1 24,-2 2-12,-2-1 2,2 0 18,1 0-18,-2-1-7,4-3 6,1 1-13,3-1-1,-2-1 15,2-1-4,0 1-14,2-3 3,0 0 17,1-1-10,2-2 12,-1 2-19,3-1 12,-3-1 3,0 1-13,3 0 17,-5 0-32,3-1 11,-3-1 29,1 1-22,-4 0 9,5 0-20,-2 0 17,-1 2 14,1 0 1,-2-1-24,2 2 22,1 0-28,-2-1 13,-1 1 7,2 0-20,1 0 15,0 3 13,0-4-34,1 2-2,-2-1 12,2 2-21,0-1 28,-2 0-9,2 5 18,-1-3-9,-1 1-2,3-2-1,-1 3-7,1 1 0,-1 0-7,-2 3 17,3-3-21,-2 0 27,0 0-8,-1 3 7,-3-1-6,0 1-20,-2-1 22,1 4-14,-3-2 3,1 1 2,-1-1-49,0 0-12,-1-1-73,-3-2-80,4 2 16,2-2-141,1-1-10</inkml:trace>
  <inkml:trace contextRef="#ctx0" brushRef="#br0" timeOffset="69738.0603">22359 16476 403,'-13'0'192,"13"-13"-11,0 13-37,0 0-27,0 0-16,0 0 6,0 0-19,-14 0-8,14 0-12,0 0-1,-18-20-3,16 20-13,0 0 0,2 1-27,-3 1 14,3-1-6,0 1-13,-2 1 9,2 0 7,0 0-28,0 1 25,0 2-14,0-2-17,0 2 15,2 0-10,-2 1-7,14 15 9,-10-8 2,3 0 4,-1 1-11,2-1 16,1 2-7,-1 0-26,2 0 19,-1 0 5,-1 1 0,1 0 0,3 0-10,-6 2 10,5-1-3,1 4 9,-1-3-15,0 0 1,-1 1 19,1 3-35,0-1 20,-4-1-6,4 1 10,-3 0 5,4 2 1,-1-2-24,-4 1 15,4 2-30,-2-1 40,-2 1-7,5-1-5,-4-1 2,1 0-8,0-1 22,0 0-21,0 0 7,0-2-12,0 1 1,-2-2-17,2-1 14,-1 0 1,2 0 24,-1 0-9,-1-3-12,-3 2 1,5-2-11,-4 0 12,1 1 6,-3-1 0,5 2-10,-4-3 12,3 0-17,-1 0 15,0 1 8,2-1 1,-2 1-34,-1 0 25,1-3-14,-4 0 12,6 5-16,-5 0 39,1 0-40,-5-3 23,4 4-2,-2-6 9,2 4-24,-1-2 16,-1-4 2,1 8 0,-1-3-18,-2-4 13,0-11-24,0 14 23,0 0-12,0 5 28,0 1-22,0 2 6,0-3-13,0 1 9,0-1-12,0-2 15,0 0-3,0 1-4,0-1-10,-6-1 26,6 0 3,0-1 1,0 0-20,0-1 20,0-1-14,0 0 7,0 0-29,0 0 27,6 12-11,-4-14 2,0 0 4,-2-5-3,0 2-27,13 14 47,-11-13-23,-1 3 6,6-1-12,-1 1 12,-1 2-15,3-2 29,-5 1-12,1-1 8,3 1-2,-4-3 10,6 1-18,-7-2-2,4 5-2,-6-4 9,4 2-16,0-2 14,2-5 1,1 2-13,-3 0 8,-2-3-4,3 2 5,2 0-1,-2 2-1,-1-3 11,-2-1-16,-2-4 5,0 0 9,0 10-9,-2-5-3,4 0 5,0-4-5,-4 2 2,0 2 16,4-4-20,0 2 0,5-6 25,-5 6-42,-2-2 32,-2 0-36,2 2 31,2-4-12,-2 2 21,2-1-25,-8 3-18,14 0-3,-12-3-14,4 1-5,0-1 8,2 1-66,-2-2-76,0-4-94,-4 2-51,2 3 0,8-3 11</inkml:trace>
  <inkml:trace contextRef="#ctx0" brushRef="#br0" timeOffset="73760.5988">16150 12739 307,'0'-15'278,"26"-13"-57,-24 15-11,4 4 4,-4 0-18,1 3-27,-1 1-14,1 1-25,0 1-1,-3 0-29,2 3-15,-2 0 10,1 2-30,1 2-3,-2-1-10,1 3 9,0-1-14,-1 2-7,4 9 0,-4-10-9,0 3-5,0 3 12,17 15-8,-7-15 3,5-1-4,1-2-13,7-2 1,3-3 21,7-4-5,-15 0-23,6 0 20,40-9 6,-23 1-20,4 0 14,4-1-12,0-4-4,2-1 7,0-1-1,-1-1-18,-1-1 1,1-2 5,-1-3-6,-1 3 1,-3 1 11,-2 0-7,-1 1 3,-3 2-18,0 1-26,-4 4-14,-5-2 3,-5 2-43,0 1 4,-4 2-49,-2 4 14,-9-2-93,-7 2-182,-1 3 25,-2 0 24,0 0 14,-11-1 42,4 1-20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2-02-24T03:19:57.876"/>
    </inkml:context>
    <inkml:brush xml:id="br0">
      <inkml:brushProperty name="width" value="0.05292" units="cm"/>
      <inkml:brushProperty name="height" value="0.05292" units="cm"/>
      <inkml:brushProperty name="color" value="#FF0000"/>
    </inkml:brush>
  </inkml:definitions>
  <inkml:trace contextRef="#ctx0" brushRef="#br0">16496 8963 397,'0'0'245,"0"0"-8,0 0-48,-14 0-17,14 0-15,0 0-6,0 0-15,0 0 3,0 0-36,0 0 13,0 0-26,0 0-23,0 0 4,22 11-3,2-16-8,4 1 9,2-1-24,-2-1 7,2-1-18,2 4-4,-2-3-2,7 1 7,-7-2-20,4 0 8,-1 1-5,-1 0-2,-2 0 4,-1 0-10,0 1 18,-3 0-13,-2 1-14,-3-2 5,-2 2 6,-3 0 8,-4 1-11,-4 2-9,-1-1 0,-4 1-6,2 1-24,-1 0 0,-1-2-14,-3 2-67,0 0 10,0 0-257,0 0-22,5 5 6,-2-4 28,-1-1-24,2 1 24</inkml:trace>
  <inkml:trace contextRef="#ctx0" brushRef="#br0" timeOffset="1001.699">19483 9200 413,'0'1'218,"1"-1"-33,2 0-11,4 0-58,-1 0-1,12-1 3,-7 1 5,7 0-32,29-10 3,-14 5 9,1 0-57,2 0 13,0-1 13,3 0-14,2 0-13,4 0 6,0-5-13,1 5 3,-4-1-8,2-1 19,-1 2-33,-3 0 6,1-1-5,-4 1-10,-2 1 9,-5-1-6,1 2 0,-3-4 5,0 3-8,-4 1 3,-4 0-7,-3 0-10,-6 0 8,0 3-43,-4-3 15,-4 4-2,-1-1 7,-2 0 11,0 1-12,0 0-7,-11-1-19,-9-1 16,9 2 3,-8 0 7,-5 0 4,-3 0-11,-3 0 30,-34 15-4,27-12-4,-1 3-5,-4-1 13,0 3-34,-1-1 24,0 1 1,2-1 8,3-1-2,2-1 12,0 1 7,2-4 15,4 4-29,8-4 19,-2 2-11,5-1 17,6 0-16,-3 1 12,6-1 11,4-2-2,4 0-18,2-1 4,0 0 22,10 0-21,8-5-9,3 3 13,6-1 17,5 0-28,-1-3 6,3 2-9,-1-3 3,5 2-4,0 1 6,0-1-8,2 0 13,1 1 0,-3-1-16,1-1 2,-3 0-11,1 2 27,-3 0-43,-4 0 29,1-1-16,-5-1 19,2 2 10,-3 0-18,-4 0-4,-5 4 5,-4-2 16,-3 1-28,-2 0 8,0 0-24,-3 1 16,-1 0-28,-1 0-10,-2 0 4,0 0-258,-2 2-59,-3 0 1,-1-2 29,-11 4-8,-8-2 31</inkml:trace>
  <inkml:trace contextRef="#ctx0" brushRef="#br0" timeOffset="5002.4466">14643 10213 473,'56'-8'132,"-24"2"-25,4-1-15,0 2-13,1-3-9,1 2 7,2-1-26,-1 1 6,0-2-2,2 2-4,-1-1-6,-1 0-5,-3 1 7,0 1-5,-4-2-24,-1 1 9,-2 2 0,-1-2-1,1 1-21,-3 0 15,-2 1 3,-4 1-15,-2-2 17,-7 3 4,-1 0 12,-5 1-35,-1-1 9,-1 1-36,-2 0 4,-1 1-71,-2-1-14,-1 0-84,-3 2-91,-3-1-25,-12 3-16</inkml:trace>
  <inkml:trace contextRef="#ctx0" brushRef="#br0" timeOffset="5301.4135">14683 10194 425,'-9'2'209,"1"-1"-27,4 1-35,0-3-11,4 2-9,4-1-1,14-3-6,10-4-16,2-1-10,0 1-17,5 0-5,2-2 4,-1 0-13,6 0-7,-4 0-5,2 1 9,-1-2-19,0 2-8,-1-3-4,0 2-15,-2 0 29,-2 0-19,1 2-10,-5 1 3,0 0 8,-1-2 13,1 3-20,-4-1-17,-2 2 13,-1-1 5,-6 1-7,-3 1-9,-5 3 7,-9 0-5,0 0 8,0 0-37,6 0-11,-1 5-22,-9-2-22,0-1 8,-1 0-225,-10 7-52,-1-1 1,0 0 27,5-1 4,0 1 28</inkml:trace>
  <inkml:trace contextRef="#ctx0" brushRef="#br0" timeOffset="11621.2202">19871 12187 373,'0'-14'232,"-5"-9"-14,6 15-36,-2 0 1,1 1-39,0 7 3,0-8 19,0 8-39,0-8-3,0 1 1,0 1-33,0 6-3,0-9-2,0 2 9,0 7-33,0-7-17,0 7 11,13-14 5,-12 10-24,0 1 10,2 1-18,-3 1 2,1 1 0,2 3-11,-1-2 11,0 1-8,2 2 0,4 8-2,-3-3 21,0-5 1,1 3 1,-2-2 4,2-1 6,9 3 7,1-5-14,-8-2 17,7 0-6,30-10-11,-15 0 37,7-2-43,4-3 17,1-3-21,2-2 11,1-2-10,4 0 22,4-5-37,1 1 1,3-2-9,-1 0-11,-2-1-5,0 2-19,0 0-8,-6 1-20,-1 1-24,-4 3 15,-3 4-52,-5 2-1,-3 2-37,-5 5-21,0-1 16,-7 6-296,-4 4 39,-16 0 48,6 0 24,6 15 22,-10-9 9,-2-1 40</inkml:trace>
  <inkml:trace contextRef="#ctx0" brushRef="#br0" timeOffset="12398.9838">22610 12077 739,'0'-3'201,"0"-2"-14,0 1-40,2 0-18,-1 1-4,-1 0 0,0 1-28,0 2-3,2 2 12,-2 1 14,0 0-28,3 3-11,-3 0-3,0 0-23,2 1 6,0 10 24,0-5-3,1-2-6,-1-1 3,4 4 24,3-3 26,1-5-23,7-1-25,8-4 26,-11 0 10,6 0-50,34-17 17,-14 5-41,-2-4 6,5 4-12,4-8 23,3 1 0,1-4-19,-2-1 3,5-3-3,-2 2-10,-1-2-12,-3 3 2,-2 2-11,-2-1-22,-6 2-31,-2 4 19,-5 3-40,-8 1-26,1 1-32,-8 3 5,-7 3-33,-6 5 14,-3 1-35,-5 1-118,-13 3-129,-2 5 56,-8-1 22,-1 2-6,-5 2 2,-3 1 12,-5 1-3</inkml:trace>
  <inkml:trace contextRef="#ctx0" brushRef="#br0" timeOffset="13947.1073">9305 14557 210,'0'0'211,"0"0"-61,0 0-5,-13 0-42,13 0 21,0 0-37,0 0 16,0 0-31,0 0-32,19 13 41,-7-13 11,18-9-62,-8 5 34,0-2-20,3-2 20,0 1-21,0 2-7,-2-3-21,0 1-20,2 1-1,-2-2-38,-1 0-93,-4-2-86,0 3-90,-4-1 6,0 2 4</inkml:trace>
  <inkml:trace contextRef="#ctx0" brushRef="#br0" timeOffset="14192.9603">9285 14638 217,'-12'2'231,"6"0"-77,2 0 0,1-1-5,1 1-46,2-2 16,2 0-23,3 0 26,-1-2-32,15-2-12,2 0 7,4-6-18,2 2 14,2-2-33,3-3-12,4 1 4,1-2-17,3-1 11,0 1-6,0-4 4,1 3-12,-3 0-40,-2 6 5,-7-4-156,-2 2-175,0 3 16,-7 0 6,-2 0 6</inkml:trace>
  <inkml:trace contextRef="#ctx0" brushRef="#br0" timeOffset="15020.7593">4273 14637 391,'0'0'204,"0"0"-49,0 0 1,0 0-24,0-14-22,0 14-29,0 0 12,-1-26 10,19 18-23,5 0 12,0-1-25,2 1-3,2-1-13,-3-1-3,7 3-3,-1-3-4,3-2-9,2 4-14,-3-3-2,3 0-8,0 0 24,-2 0-3,2-2-3,-3 2-11,0 3 3,3-3 0,-6 2 5,2 1 2,0-1-11,-5 0 15,3 0-25,-5 5 6,-2-1 3,-2 0-8,-1 0 4,-3 0-16,-4 4-36,-12 1 5,7 0-57,0 0-73,-7 0-133,8 0-54,-8 0 22,0 0 11,12 12-4</inkml:trace>
  <inkml:trace contextRef="#ctx0" brushRef="#br0" timeOffset="17719.8179">10839 16932 339,'0'0'178,"0"0"-46,-13-14-45,-3-7 22,15 14-3,0 2-16,0-2 5,0 1-20,0 1-5,0 0-22,1 5 20,0 0-20,0-7 6,0 7-10,0-7-43,0 7 46,0 0 5,3-8-5,-1 10 5,-1 1 18,1 4-10,2 8 7,4 3-11,-4-2 0,3 1 8,2-2-12,4-1 13,2-2-16,7-1 0,-3-1 4,6-4-3,1-4-21,-11-2 9,29-11-1,-12-2 2,2-6-1,3-4-6,3-4-33,-1-3 0,0-4-18,3-5-23,-2-2-32,1-3 7,-5 0-194,-3 3-101,-3 0 24,-2 5 23,-5 4 18,-4 3 10</inkml:trace>
  <inkml:trace contextRef="#ctx0" brushRef="#br0" timeOffset="18602.9747">3783 17710 541,'19'-16'146,"22"-12"1,-16 15-46,5-3 10,1-1-58,4 0 2,0 2 41,1-3-24,4 2-4,-6-1-37,6 2 26,1 1-7,3-3-20,-2 2 17,1 2-5,2-1-12,1 2-22,-2 2 24,-1 0 1,-3 1-12,1 1-22,-1 1 3,-3 1-32,0 2 2,-6 0-104,-2-2-83,-1 3-112,-2 0-11,-5-1 3</inkml:trace>
  <inkml:trace contextRef="#ctx0" brushRef="#br0" timeOffset="18901.4793">4332 17620 400,'-21'11'181,"8"-2"-12,2-6-27,7 3-2,2-6 13,4-1-35,3-2-11,14-7 11,4-3-49,5-1 7,8-4-6,4-3 11,7-3-20,3-2-8,4-3-27,1-2 31,3-3-1,3 0-44,2-2 24,3 1-3,-2 2-10,3-2 14,-3 3-10,1 0-5,-2 2-18,-3 3 8,-2 0-10,-1 4 11,-7 3 5,-4 3-15,-8 2-45,-1 2-9,-7 3-1,-3 5 5,-3-3-185,-16 8 19,1 0 16,-2 0 18,-7 0 14,5 12-176,-13 0 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2-02-24T03:20:48.751"/>
    </inkml:context>
    <inkml:brush xml:id="br0">
      <inkml:brushProperty name="width" value="0.05292" units="cm"/>
      <inkml:brushProperty name="height" value="0.05292" units="cm"/>
      <inkml:brushProperty name="color" value="#FF0000"/>
    </inkml:brush>
  </inkml:definitions>
  <inkml:trace contextRef="#ctx0" brushRef="#br0">15192 4946 272,'0'0'173,"0"0"-8,0 0 5,-15 0-35,15 12-27,-20 1 7,19-12-6,2-1-14,0 0 11,6-1-17,-1 1-13,16-4 0,-8 4-3,29-6-13,-11 3 2,6-2 1,4 0-19,5 1-21,8-1 24,0-2-11,5 2 2,2-2 10,1 0-13,7 0-23,4 1 8,-2 3-11,4-4 6,1-1-16,5 3 31,-1-1-16,4 1-3,-2-1 2,0 1 7,-1-1-18,1 0 13,-4 2 3,1 2-9,3-3-7,-5-2 8,1 5-12,-2-4 8,-3 3-2,-1-2 3,-4 2-3,-3 2 5,-5-4-2,-2 3 5,-2 1-8,-3-1 3,-3 0 16,-3 0-11,-2 2 0,-1-3-1,-4 1-2,-1 0 8,-2 0-22,-5 1 13,-1 0-11,0-1 13,-1 0-1,-8 1 15,0 0 1,-2 0-11,-6 1-8,-4-1 28,-3 1-14,0-1 19,-4 1-9,1-1 17,-1 1-28,0-2 19,-4 2-21,0 0 3,0 0-9,0 0 19,0 0-15,6 0 9,-6 0-17,0 0-1,0 0 7,8 0-10,-8 0 3,0 0 0,0 0-3,0 0-3,6 0 0,-6 0-11,0 0-7,0 0-15,0 0-3,0 0-26,0 0-4,0 0-20,0 0 26,0 0-34,0 0 9,0 0-120,11 2-163,-11-1 5,0 1 41,1-1 7,-2 0 10</inkml:trace>
  <inkml:trace contextRef="#ctx0" brushRef="#br0" timeOffset="1326.4522">7774 5738 529,'0'0'132,"0"0"-14,0 0-3,0 0-34,0 0-1,9 23 7,3-23-11,9 0-3,33-11-10,-20 6-6,4-1-29,4-1 33,10-1-5,2 1-24,7-4 4,4 3 2,0-1-30,2 1 31,3 0-10,0 2-5,1-2-24,-1-1 19,0 1 15,-3 0-17,-2 0 5,0 0-14,-4-1 21,0 2-26,-3 0 29,1 0-18,-6 0 5,1 1-14,-4 2 20,-4-2-32,-2 0 6,-6 2-28,0 1 27,-5-1-3,1 2-44,-5-1 17,-4 2 5,-4-2-71,-9 2-17,-5-1-56,-4 2-71,-3 0-76,0 0 13</inkml:trace>
  <inkml:trace contextRef="#ctx0" brushRef="#br0" timeOffset="1682.6987">8723 5749 477,'2'1'118,"2"1"17,4-2-33,10 1 28,-4-1-39,10 0-1,2 0 7,43-13-5,-31 9-31,6-1 10,2 1-19,-2-2-16,1 2 26,2-4-45,-1 3 29,-2-1-7,-1 0 0,0-1 6,-3 0-3,1 2 0,-5-2-27,2 1 11,-7 0 10,-2 2-19,1 0 0,-6 0-7,1 1 16,-5 0-14,-6 1 15,-3 2-12,-1-3 5,-4 2 6,0 0-7,-3 0 11,-1 1-19,-2 0-5,-2 0-17,1 1 0,-3 1-6,-3-1-12,5 3 2,-11 5-60,6-1-18,-1-6-91,2 4 15,2-3 16,-1 0-162,3 0 10,0-1 8</inkml:trace>
  <inkml:trace contextRef="#ctx0" brushRef="#br0" timeOffset="4024.4591">16541 3012 340,'0'0'153,"0"0"-12,0-12 14,0 12-39,0 0-30,0 0 21,1-25-16,-2 23-12,-1 0 3,0 1-14,1-1-2,0 0-25,1 0 9,0 0-10,2 0 0,1 0-9,5 0 16,14-1 4,5-2-2,2 0-9,6-1-3,5-1-3,3-2 16,3 0-19,4 0-5,4-2 0,0-3 17,3 4-23,6-4 17,1 4-4,1-2-21,0 3 26,0-1-33,-2-2 19,-1 4-7,-2-2-15,-1 2 9,-3 0 1,0 1 6,-4 0-7,0-1-8,-4 2 4,-1-1-1,-3 0-4,-2 1 3,-2-1 8,-3 0-5,0 1-7,-3 1 14,-2-1-2,0 2-14,-2-2-10,0 3 27,-5-3-10,-2 3-5,-4 1-2,-1-2 7,-5 1-5,-5 3-6,0-1 18,-2 1-11,-6 0 6,0 0-7,8 0 12,-8 0-10,7 0 2,-7 0-4,0 0 8,0 0-20,7 0-21,-7 0 8,7 0 3,-9 1-4,-1-1-11,-3 3-16,-12 1-2,0 4 8,-6 1-38,1 3 4,-2-6-2,2 4-31,-4 1 1,-2-1-24,-3 3-1,2-4-19,-1 2-90,-1-1-68,-2 3 39</inkml:trace>
  <inkml:trace contextRef="#ctx0" brushRef="#br0" timeOffset="4364.2515">17593 2935 280,'-32'9'132,"7"2"33,-3-4-11,9-1-46,0-1 12,5 0-28,5-2-1,6-2-19,6 0 7,5-1 15,10-2-9,-6 2 1,10 0-21,31-12 1,-15 5 1,2-2 9,4 0-37,7 2 17,3-2 13,1-3-5,3 2-13,4 0-4,0-1-10,2 1-7,-5 1 2,-1-2-7,-2 1 2,-4 0 5,-1 0-8,0 1 5,-1-1 4,-5 2-10,-2-1-3,-4 1 1,-1 2 7,-6-1-11,-4 2-2,0-1-1,-3-1 1,-6 2 8,0 3 6,-1-3-13,-7 3 7,-2 1 7,-3-2-7,-1 2 0,-1-2-19,0 3-7,0-1 15,-1 0-19,0 0 3,-2 0 7,1 0-22,0 0-16,0 1 1,0 0-18,-2 0-5,0 0-14,8 0-8,5 0-11,18 11 7,-12-9-99,0 0-126,6 2-49,-12-4 24,7 0 13,5 0-9</inkml:trace>
  <inkml:trace contextRef="#ctx0" brushRef="#br0" timeOffset="5686.7938">4541 3876 354,'0'0'204,"9"11"-30,14-17-13,0-1-22,4 1-12,1 0-16,3-1-21,-2 1 0,1-1-20,1 0 11,1 0-16,2 2 2,1-2-21,1 0 14,0 1-13,-1 1-1,2 0-31,-1 0 28,-1 1-5,3-2-6,-2 3 5,-2-2-4,0 1-22,-2 0 22,2 0-23,-3-2 2,-3 4 15,-4 1-18,-3-2-3,-1 3-26,-1-1-31,-6 1 13,-13 0 2,10 0-102,0 0-97,-3 0-122,-7 0 12,9 0 15,-2 0 1</inkml:trace>
  <inkml:trace contextRef="#ctx0" brushRef="#br0" timeOffset="6461.8895">10042 3842 212,'-3'1'221,"-1"0"-27,4-1-74,0 0 29,0 0-64,0 0 33,0 0-30,0 0 7,0 0-6,0 0-7,30 7-28,-17-7-10,9 0 3,7 0-21,1 0 6,1 0 19,42-10-11,-33 8-2,-2 0-12,2-1 8,3 0 1,-5 0-20,2 0-15,-2 1 20,-1-2-13,-2-1 8,-3 3-16,2-1 9,-3 0 4,2 1-11,-5-1-14,-1 3 37,-4-2-33,-11 1-21,-2-1 1,-5 2 16,-5 0-29,0 0 2,-1 3-41,-5-1-14,-16 1-66,-4-1-97,-8 1-47,4 4-20</inkml:trace>
  <inkml:trace contextRef="#ctx0" brushRef="#br0" timeOffset="6834.4731">9954 3973 439,'0'1'153,"0"-2"-1,4 2-31,4-2-47,14-1 25,-9 2 1,32-7-5,-13 2-34,1 0 30,6 0-8,4-3-21,2 1 17,-3-1-4,2 0-17,-2 2-19,-2 0 14,0-1 7,1 1-8,-5 0-4,-2 0-14,-5 0 4,0 2 1,0-1-18,-4 0 11,-6 1-6,-2 1 4,-4 1 14,-4 0 3,-2 1 2,0 0-12,-1-1-6,-3-1-3,-2 2 3,1 1 7,-1-1-21,-1 1 2,0 0-1,0 0-9,-3 0 4,1 0-10,-2 1 2,3 0 4,-2-1-25,0 2 11,-1-2-2,2 1-13,-2 1 16,1-2-18,-2 1-24,3 1 11,-1-1 0,0 1 16,0 0-20,1 1-6,-1-1-2,1 1-4,0 0 5,-1-1-62,1 2-46,2-2-67,-2 1-137,2 0 24,-1 0 11,1-2 9</inkml:trace>
  <inkml:trace contextRef="#ctx0" brushRef="#br0" timeOffset="14560.7036">5687 7826 422,'-15'0'216,"15"-14"-24,-13 14-50,-4-26-21,7 18 20,4-1-17,0 3-16,-1-1-18,4 4 28,-1-1-30,1 0-2,0 1-10,1 0 6,1 0-23,-2 0-1,1 1 0,0 1-2,1-2-24,-1 2-6,0 0 16,2 1-8,0 0-31,0 0 25,0 0-2,0 0 6,15-1-8,-7 1-8,15 1 2,-10-1 11,11 0-17,5 0 9,3 0-21,2 0 9,5 0-2,43-11 15,-36 9-2,3 1-26,1-3 25,-1 1-1,1 1-9,-1-2-5,-2 1-10,0-2 19,-4 1-14,2 0 5,1 1 7,-2-1-11,-6 0 11,1 0-18,-4 1 16,-3 0-1,-1 1-7,0 0 12,-2-1-18,0 3 16,-7-5-12,-4 3 5,-2 1-4,-4 1 15,-3-1-19,-1 1 11,-8 0-8,0 0-8,7 0 3,-7 0-8,0 0-11,0 0-3,7 0 11,-2 2-39,-7 0 6,-1 0-24,1 0 10,-2-1-12,0 2 20,-1-1 5,0 2-66,-1-3-47,-12 4-117,1-2-56,6-1 18,0-1 11,1 1 2</inkml:trace>
  <inkml:trace contextRef="#ctx0" brushRef="#br0" timeOffset="14926.2889">5837 7897 376,'0'2'141,"1"1"14,4-3-13,2 0-21,14-1 8,-8 1-2,8 0-5,32-11-27,-18 6-8,2 0-2,1-1-15,2-2-2,2 0-15,0 1 5,0-2-6,-1-1 7,0 2 8,-2-1-16,4 1-12,-3-1-4,2 0 3,-3 1-10,4 1-3,-6-2 1,3 2 15,-1 0-11,-3 0-6,-1 2-9,-4-2 2,-1 3-13,-1 0 0,-2 0-1,-5-1 10,-4 2-3,-2 2-23,-5 1 14,-5 0-13,2 0-12,-8 0-1,0 0-14,0 0-11,0 0 4,11 11-194,-11-9-115,0 1 0,2-1 17,-2 0 70,1-1-49</inkml:trace>
  <inkml:trace contextRef="#ctx0" brushRef="#br0" timeOffset="16656.1803">15327 7675 483,'-18'0'241,"4"-14"-40,-10-8-15,17 15-17,2 4-13,-1-1-19,1-1-2,3 2-10,0 2-8,-1-1-25,0 1 3,1-1-3,0 0-5,2 2-28,0 0 13,0 0-9,25-7-21,-2 4 9,3 0-26,6-1 16,-1 0-12,5-1 4,3 1-13,0 1 16,2 1-1,3-2-7,1-1-17,1 2-9,-1 0 16,1 1-21,-1 1 8,1 1 14,-3-3-14,-1 3 17,0-2-11,-1 0 0,-3 2 7,-18 0-29,8 0 16,4 0-14,1 0 10,0 0-2,0 0 5,0 0-17,2 0 16,0 0-35,32-10 14,-41 10-33,-4-3-16,-1 2 5,-7 0-22,-14 1-12,9 0-7,-9 0 47,7 0 5,-1 7-55,-11-3-73,0-2-70,-13 0-67,-1 3 1,-4 3-25,-1 0 8</inkml:trace>
  <inkml:trace contextRef="#ctx0" brushRef="#br0" timeOffset="17017.2093">15770 7726 365,'-23'4'216,"2"-1"-58,3 2-8,7-4-13,3 2-32,1-1 12,2-1 5,2-1-9,5 0-52,1 1 16,2-2 7,14-2-18,0 1-30,6-2 22,7-1-38,1-1 35,-1 2-18,3-1-12,3 0-1,-1-2 13,1 2-34,3-1 5,-3 1 11,-1 1 3,1-1 9,-2 0-10,0-1 7,-1 1 0,-3-1-10,0 1-1,-2-1 6,1 1-9,0 0-15,-5 0 28,-2 2-15,-1-3 15,-1 1-21,-5 3 21,-7-2-25,0 1 2,-2 1 15,-1 2 10,-2-3-31,0 3 5,-2 0-8,0-2 19,-1 2-9,0 0-8,0 0-13,1-1-21,-2 1-8,0 0 9,0 0-8,-1 0-33,0 0 8,0 0-30,0 0-79,0 0-55,0 0-80,0 0 2,0 0 20,16 11 3</inkml:trace>
  <inkml:trace contextRef="#ctx0" brushRef="#br0" timeOffset="18545.5931">7408 8915 314,'0'0'167,"0"-13"-21,0 13 7,0 0-37,0 0-15,-14 0-14,14-13 17,0 13-2,-15-15-14,15 13-26,-1 1 37,0-1-26,0 2-8,1-1-35,0 0 39,2-1-18,-1 0-8,2-1 2,2 0-9,10-4-15,8-1 4,-3 0-4,6 0 13,1 0-16,2 0 21,2 1 3,5 1-21,2 1-13,-1-1-6,4 1 5,2 0 11,0 1-5,4 1 20,-2 3-17,3-1-12,0 0-4,-2-4 16,0 1-32,-1 0 42,0 0-20,-1 1 13,0-2-27,-6 2 15,3-1 12,-3 1-12,-2 0-8,-1 1 10,-1 0 5,-2-1-27,-3 1 1,-5-1-30,-3 3 5,-1-1 3,-6 1 3,-14 0 3,9 0 3,-9 0 2,6 0-63,-6 0-63,5 10-50,-19-5-93,3 1-11,-7 0 2,-3-1-6</inkml:trace>
  <inkml:trace contextRef="#ctx0" brushRef="#br0" timeOffset="18957.2821">7833 8944 259,'-25'6'203,"6"-2"-37,1 0 10,6-1-23,4 0-7,1-2-22,2 0-19,5 1-11,2-3 10,4-1-44,9-1 22,4-5-26,5 1 21,2-1-19,1 2-2,3 0 6,1 0-9,-2-1-7,3 3-19,2-2 17,1-2-15,2 1 13,-6-1-30,-1 2 2,1 1 20,0 2-15,-4-4-8,3 1 28,-4 1-29,-1 0 0,-2-1-2,-6 3 7,3-1-2,-8 2-10,-1 1-6,-5 0-10,1 0 22,-2 1 10,0 0 15,-1-1-22,-1 0-4,1-1 9,-2 2-11,2-2-3,-4 2 2,0 0 11,0 0-10,0 0 19,5 1-28,-3-2 4,0 1 2,1 0-4,-3-1 13,0 1-18,0 0 0,0 1-1,0-1-2,-3-1-25,6 1 5,-3 0-30,2 0-9,-2 1 36,0 0-17,-2-1-19,4 3 38,-2-1-34,2-1 16,-1 1 4,0 0-114,0-1-46,1 2-105,-2 0 19,4-2-14,-2 2-14</inkml:trace>
  <inkml:trace contextRef="#ctx0" brushRef="#br0" timeOffset="22118.6101">3289 10347 257,'-17'0'249,"-13"14"-19,17-15-42,13 1-8,-14 0-24,-1 0-8,-16-7-33,18 5 18,2-1 4,2 1-30,2-1 11,-1 0-29,3 2 11,0 0 3,0 1-27,2-1 2,2 1-17,0-1-10,3-2-5,11-5 17,6 1-22,7-3 5,5 2-1,14-6-7,11-1 1,11-3-5,11 0-2,12-1 8,1-1-14,19-1 19,8-3-13,10 2-14,3-1 14,7-2-17,100-17 15,-53 10-8,-29 6-4,-25 1-18,3 0 18,-1 0-15,0 1 23,-5 0-25,-1 0 7,-2 0-6,-4-1 12,0 0-20,-4 2 4,-3 1 25,-6 1-14,-2 2 9,-8 2-17,-7 2 16,-7 2-25,-9-1-12,-8 4 12,-5 2-14,-12-2-1,-7 3-7,-6 2-11,-5-1 4,-2 2-5,-11 0-19,-11 3-19,-8 0 19,-4 1-11,-2 1-2,-13 3-16,-3-1-4,-5 1 9,-6 2-79,-3-1-22,-4 1-114,-5 2-42,0 1 6,-2 0 21,-6-2 20</inkml:trace>
  <inkml:trace contextRef="#ctx0" brushRef="#br0" timeOffset="22562.7513">4175 10171 558,'-39'9'209,"6"-1"-52,4 0-2,0 0-18,6-4-19,5 3-26,10-4 5,4-2-18,6 0 16,4-4 6,18-6 12,6 1-21,8-3-14,18-3-6,9-3 26,9-1-16,9-1-3,5-2-16,7 0-4,2-1-11,5-2 18,4-1-13,0 1 7,1-2 4,-1 0-1,1-1-10,0 1-17,0-2 13,0 1 5,-5 0 0,-1 1-14,-8 1-3,-1 3-14,-5 1 19,-7 0-2,-2 3-11,-6 0-10,-4 4 11,-6 0-3,-6 3 0,-3 4-7,-10-3 2,-1 3-9,-5 0 16,-7 1-19,1 1-4,-5 0 5,-5 1-7,-1-1 1,-9 3-20,-2 0-3,-9 2-8,0 0-20,0 0-5,5 0-17,-8 2-8,-2-1-19,1-1-7,-2 2-18,-4 7 10,0-3-75,0-2-119,-3 3-61,3-1 0,1-1 25,-4 4 20,-2-1 7,0-3 47</inkml:trace>
  <inkml:trace contextRef="#ctx0" brushRef="#br0" timeOffset="23008.6557">4426 10306 246,'-1'-1'218,"4"1"-21,2-2-54,16-5-24,6-1 3,4-5-21,6 0 5,4-1-11,8-1-9,3-2 11,4-1-37,6-1-7,3 0 30,4-1-25,6 1-2,1-2-2,0 3-8,-4-2 5,4 0 9,-3 1-9,1 1-30,-6-1 19,-2 2 5,-3-1-9,-3 2-16,-3-1 7,-3 3-14,-4 3 2,-4 0-4,-6 1 3,-3-1-3,-5 3 21,-4-1-33,0 5 15,-3-2-24,-3 2 20,-7-1-5,-2 3 0,-5 0-23,-3 0 18,-1 1 0,-2 1-24,-2 0-40,0 0-3,-1 4 8,1-3-127,-1 1-139,-1 1 2,1-2 5,0 1 12,-1-2-23</inkml:trace>
  <inkml:trace contextRef="#ctx0" brushRef="#br0" timeOffset="24295.3392">14675 9528 220,'0'-18'254,"29"-17"-40,-22 18-32,1-1-9,0 2 2,1-2-41,1 1-9,-2 0-3,2 2-3,-2 1 2,1-1-12,-2 3-13,3 2-5,-4 2-16,0 2 4,-1 0-10,-3 2-3,1 0-22,-1 2 0,0 0 0,0 0 4,0 2-16,-2-1-4,0 1-1,0 0 17,0 0-28,5 11 6,-4-7 11,0 0-22,0 1-9,0 2 18,0-2-6,1 0 9,0 0-7,2-1 9,-1 0 14,3-1 4,14 1-19,2-4 17,-10 0-10,31-11-3,-6 0 6,5-6-7,8-4 21,4-2-16,8-5-24,6-3 12,2-2-10,6-2 19,-2-1-7,1 1-23,4-1-15,-4 3-8,1-3-20,-6 4-21,-4 3-2,-4 4-32,-4-1-18,-5 6 11,-8 0-95,-5 4-162,-4 2-7,-6 2 12,-5 2 34,0 0 14,-9-1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6F0276-2530-481C-A07D-6092377C23FD}" type="datetimeFigureOut">
              <a:rPr lang="en-US" smtClean="0"/>
              <a:pPr/>
              <a:t>2/24/2022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4DACAF-5E1D-4010-B892-87B7C3B3FE7B}" type="slidenum">
              <a:rPr lang="en-US" smtClean="0"/>
              <a:pPr/>
              <a:t>‹#›</a:t>
            </a:fld>
            <a:endParaRPr lang="en-US"/>
          </a:p>
        </p:txBody>
      </p:sp>
    </p:spTree>
    <p:extLst>
      <p:ext uri="{BB962C8B-B14F-4D97-AF65-F5344CB8AC3E}">
        <p14:creationId xmlns:p14="http://schemas.microsoft.com/office/powerpoint/2010/main" val="2451123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D0E8A1B5-7F75-4E0E-9347-3B2EFE549165}" type="datetimeFigureOut">
              <a:rPr lang="en-US" smtClean="0"/>
              <a:pPr/>
              <a:t>2/24/2022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0042A702-5902-4ED4-B8E3-2D7047C6785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0E8A1B5-7F75-4E0E-9347-3B2EFE549165}" type="datetimeFigureOut">
              <a:rPr lang="en-US" smtClean="0"/>
              <a:pPr/>
              <a:t>2/24/2022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042A702-5902-4ED4-B8E3-2D7047C6785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0E8A1B5-7F75-4E0E-9347-3B2EFE549165}" type="datetimeFigureOut">
              <a:rPr lang="en-US" smtClean="0"/>
              <a:pPr/>
              <a:t>2/24/2022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042A702-5902-4ED4-B8E3-2D7047C6785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0E8A1B5-7F75-4E0E-9347-3B2EFE549165}" type="datetimeFigureOut">
              <a:rPr lang="en-US" smtClean="0"/>
              <a:pPr/>
              <a:t>2/24/2022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042A702-5902-4ED4-B8E3-2D7047C67857}"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D0E8A1B5-7F75-4E0E-9347-3B2EFE549165}" type="datetimeFigureOut">
              <a:rPr lang="en-US" smtClean="0"/>
              <a:pPr/>
              <a:t>2/24/2022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042A702-5902-4ED4-B8E3-2D7047C67857}"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0E8A1B5-7F75-4E0E-9347-3B2EFE549165}" type="datetimeFigureOut">
              <a:rPr lang="en-US" smtClean="0"/>
              <a:pPr/>
              <a:t>2/24/2022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042A702-5902-4ED4-B8E3-2D7047C67857}"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0E8A1B5-7F75-4E0E-9347-3B2EFE549165}" type="datetimeFigureOut">
              <a:rPr lang="en-US" smtClean="0"/>
              <a:pPr/>
              <a:t>2/24/2022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0042A702-5902-4ED4-B8E3-2D7047C6785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D0E8A1B5-7F75-4E0E-9347-3B2EFE549165}" type="datetimeFigureOut">
              <a:rPr lang="en-US" smtClean="0"/>
              <a:pPr/>
              <a:t>2/24/2022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0042A702-5902-4ED4-B8E3-2D7047C67857}"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D0E8A1B5-7F75-4E0E-9347-3B2EFE549165}" type="datetimeFigureOut">
              <a:rPr lang="en-US" smtClean="0"/>
              <a:pPr/>
              <a:t>2/24/2022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0042A702-5902-4ED4-B8E3-2D7047C6785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D0E8A1B5-7F75-4E0E-9347-3B2EFE549165}" type="datetimeFigureOut">
              <a:rPr lang="en-US" smtClean="0"/>
              <a:pPr/>
              <a:t>2/24/2022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042A702-5902-4ED4-B8E3-2D7047C6785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D0E8A1B5-7F75-4E0E-9347-3B2EFE549165}" type="datetimeFigureOut">
              <a:rPr lang="en-US" smtClean="0"/>
              <a:pPr/>
              <a:t>2/24/2022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0042A702-5902-4ED4-B8E3-2D7047C67857}"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D0E8A1B5-7F75-4E0E-9347-3B2EFE549165}" type="datetimeFigureOut">
              <a:rPr lang="en-US" smtClean="0"/>
              <a:pPr/>
              <a:t>2/24/2022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042A702-5902-4ED4-B8E3-2D7047C6785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customXml" Target="../ink/ink5.xml"/><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Module 3</a:t>
            </a:r>
            <a:br>
              <a:rPr lang="en-US" dirty="0" smtClean="0"/>
            </a:br>
            <a:r>
              <a:rPr lang="en-US" dirty="0" smtClean="0"/>
              <a:t>Bezier Curve</a:t>
            </a:r>
            <a:endParaRPr lang="en-US" dirty="0"/>
          </a:p>
        </p:txBody>
      </p:sp>
      <p:sp>
        <p:nvSpPr>
          <p:cNvPr id="3" name="Subtitle 2"/>
          <p:cNvSpPr>
            <a:spLocks noGrp="1"/>
          </p:cNvSpPr>
          <p:nvPr>
            <p:ph type="subTitle"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26640" y="128880"/>
              <a:ext cx="7468920" cy="3500280"/>
            </p14:xfrm>
          </p:contentPart>
        </mc:Choice>
        <mc:Fallback>
          <p:pic>
            <p:nvPicPr>
              <p:cNvPr id="4" name="Ink 3"/>
              <p:cNvPicPr/>
              <p:nvPr/>
            </p:nvPicPr>
            <p:blipFill>
              <a:blip r:embed="rId3"/>
              <a:stretch>
                <a:fillRect/>
              </a:stretch>
            </p:blipFill>
            <p:spPr>
              <a:xfrm>
                <a:off x="923400" y="122040"/>
                <a:ext cx="7475040" cy="351036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228600"/>
            <a:ext cx="8686800" cy="6507163"/>
          </a:xfrm>
        </p:spPr>
        <p:txBody>
          <a:bodyPr>
            <a:normAutofit/>
          </a:bodyPr>
          <a:lstStyle/>
          <a:p>
            <a:pPr>
              <a:buNone/>
            </a:pPr>
            <a:endParaRPr lang="en-US" sz="2200" dirty="0" smtClean="0">
              <a:latin typeface="Arial" pitchFamily="34" charset="0"/>
              <a:cs typeface="Arial" pitchFamily="34" charset="0"/>
            </a:endParaRPr>
          </a:p>
          <a:p>
            <a:pPr>
              <a:buNone/>
            </a:pPr>
            <a:r>
              <a:rPr lang="en-US" sz="2200" b="1" dirty="0" smtClean="0">
                <a:latin typeface="Arial" pitchFamily="34" charset="0"/>
                <a:cs typeface="Arial" pitchFamily="34" charset="0"/>
              </a:rPr>
              <a:t>Properties of Bezier Curve</a:t>
            </a:r>
          </a:p>
          <a:p>
            <a:pPr>
              <a:buNone/>
            </a:pPr>
            <a:endParaRPr lang="en-US" sz="1100" dirty="0" smtClean="0">
              <a:latin typeface="Arial" pitchFamily="34" charset="0"/>
              <a:cs typeface="Arial" pitchFamily="34" charset="0"/>
            </a:endParaRPr>
          </a:p>
          <a:p>
            <a:pPr>
              <a:spcBef>
                <a:spcPts val="800"/>
              </a:spcBef>
              <a:buNone/>
            </a:pPr>
            <a:r>
              <a:rPr lang="en-US" sz="2200" dirty="0" smtClean="0">
                <a:latin typeface="Arial" pitchFamily="34" charset="0"/>
                <a:cs typeface="Arial" pitchFamily="34" charset="0"/>
              </a:rPr>
              <a:t>1.The interpolates first and last control points</a:t>
            </a:r>
          </a:p>
          <a:p>
            <a:pPr>
              <a:spcBef>
                <a:spcPts val="800"/>
              </a:spcBef>
              <a:buNone/>
            </a:pPr>
            <a:r>
              <a:rPr lang="en-US" sz="2200" dirty="0" smtClean="0">
                <a:latin typeface="Arial" pitchFamily="34" charset="0"/>
                <a:cs typeface="Arial" pitchFamily="34" charset="0"/>
              </a:rPr>
              <a:t>2.The curve is symmetric with respect to u and u-1 that means the sequence of points can be reversed without changing curve shape. When u=1/3 then u-1=2/3. B</a:t>
            </a:r>
            <a:r>
              <a:rPr lang="en-US" sz="2200" baseline="-25000" dirty="0" smtClean="0">
                <a:latin typeface="Arial" pitchFamily="34" charset="0"/>
                <a:cs typeface="Arial" pitchFamily="34" charset="0"/>
              </a:rPr>
              <a:t>i,3</a:t>
            </a:r>
            <a:r>
              <a:rPr lang="en-US" sz="2200" dirty="0" smtClean="0">
                <a:latin typeface="Arial" pitchFamily="34" charset="0"/>
                <a:cs typeface="Arial" pitchFamily="34" charset="0"/>
              </a:rPr>
              <a:t> and B</a:t>
            </a:r>
            <a:r>
              <a:rPr lang="en-US" sz="2200" baseline="-25000" dirty="0" smtClean="0">
                <a:latin typeface="Arial" pitchFamily="34" charset="0"/>
                <a:cs typeface="Arial" pitchFamily="34" charset="0"/>
              </a:rPr>
              <a:t>n-I,3</a:t>
            </a:r>
            <a:r>
              <a:rPr lang="en-US" sz="2200" dirty="0" smtClean="0">
                <a:latin typeface="Arial" pitchFamily="34" charset="0"/>
                <a:cs typeface="Arial" pitchFamily="34" charset="0"/>
              </a:rPr>
              <a:t> are symmetric</a:t>
            </a:r>
          </a:p>
          <a:p>
            <a:pPr>
              <a:spcBef>
                <a:spcPts val="800"/>
              </a:spcBef>
              <a:buNone/>
            </a:pPr>
            <a:r>
              <a:rPr lang="en-US" sz="2200" dirty="0" smtClean="0">
                <a:latin typeface="Arial" pitchFamily="34" charset="0"/>
                <a:cs typeface="Arial" pitchFamily="34" charset="0"/>
              </a:rPr>
              <a:t>3.The curve is tangent to first and last segment of Bezier polygon</a:t>
            </a:r>
          </a:p>
          <a:p>
            <a:pPr>
              <a:spcBef>
                <a:spcPts val="800"/>
              </a:spcBef>
              <a:buNone/>
            </a:pPr>
            <a:r>
              <a:rPr lang="en-US" sz="2200" dirty="0" smtClean="0">
                <a:latin typeface="Arial" pitchFamily="34" charset="0"/>
                <a:cs typeface="Arial" pitchFamily="34" charset="0"/>
              </a:rPr>
              <a:t>4.At any value, blending function are non zero </a:t>
            </a:r>
            <a:r>
              <a:rPr lang="en-US" sz="2200" dirty="0" err="1" smtClean="0">
                <a:latin typeface="Arial" pitchFamily="34" charset="0"/>
                <a:cs typeface="Arial" pitchFamily="34" charset="0"/>
              </a:rPr>
              <a:t>ie</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B</a:t>
            </a:r>
            <a:r>
              <a:rPr lang="en-US" sz="2200" baseline="-25000" dirty="0" err="1" smtClean="0">
                <a:latin typeface="Arial" pitchFamily="34" charset="0"/>
                <a:cs typeface="Arial" pitchFamily="34" charset="0"/>
              </a:rPr>
              <a:t>i,n</a:t>
            </a:r>
            <a:r>
              <a:rPr lang="en-US" sz="2200" dirty="0" smtClean="0">
                <a:latin typeface="Arial" pitchFamily="34" charset="0"/>
                <a:cs typeface="Arial" pitchFamily="34" charset="0"/>
              </a:rPr>
              <a:t>(u) </a:t>
            </a:r>
            <a:r>
              <a:rPr lang="en-US" sz="2200" u="sng" dirty="0" smtClean="0">
                <a:latin typeface="Arial" pitchFamily="34" charset="0"/>
                <a:cs typeface="Arial" pitchFamily="34" charset="0"/>
              </a:rPr>
              <a:t>&gt; </a:t>
            </a:r>
            <a:r>
              <a:rPr lang="en-US" sz="2200" dirty="0" smtClean="0">
                <a:latin typeface="Arial" pitchFamily="34" charset="0"/>
                <a:cs typeface="Arial" pitchFamily="34" charset="0"/>
              </a:rPr>
              <a:t>1</a:t>
            </a:r>
          </a:p>
          <a:p>
            <a:pPr>
              <a:spcBef>
                <a:spcPts val="800"/>
              </a:spcBef>
              <a:buNone/>
            </a:pPr>
            <a:r>
              <a:rPr lang="en-US" sz="2200" dirty="0" smtClean="0">
                <a:latin typeface="Arial" pitchFamily="34" charset="0"/>
                <a:cs typeface="Arial" pitchFamily="34" charset="0"/>
              </a:rPr>
              <a:t>5. </a:t>
            </a:r>
            <a:r>
              <a:rPr lang="en-US" sz="2200" dirty="0" err="1" smtClean="0">
                <a:latin typeface="Arial" pitchFamily="34" charset="0"/>
                <a:cs typeface="Arial" pitchFamily="34" charset="0"/>
              </a:rPr>
              <a:t>B</a:t>
            </a:r>
            <a:r>
              <a:rPr lang="en-US" sz="2200" baseline="-25000" dirty="0" err="1" smtClean="0">
                <a:latin typeface="Arial" pitchFamily="34" charset="0"/>
                <a:cs typeface="Arial" pitchFamily="34" charset="0"/>
              </a:rPr>
              <a:t>i,n</a:t>
            </a:r>
            <a:r>
              <a:rPr lang="en-US" sz="2200" dirty="0" smtClean="0">
                <a:latin typeface="Arial" pitchFamily="34" charset="0"/>
                <a:cs typeface="Arial" pitchFamily="34" charset="0"/>
              </a:rPr>
              <a:t>(u) has a maximum value at u = 1/n. Therefore each control point is weighted by its blending function for each value of u</a:t>
            </a:r>
          </a:p>
          <a:p>
            <a:pPr>
              <a:spcBef>
                <a:spcPts val="800"/>
              </a:spcBef>
              <a:buNone/>
            </a:pPr>
            <a:r>
              <a:rPr lang="en-US" sz="2200" dirty="0" smtClean="0">
                <a:latin typeface="Arial" pitchFamily="34" charset="0"/>
                <a:cs typeface="Arial" pitchFamily="34" charset="0"/>
              </a:rPr>
              <a:t>For </a:t>
            </a:r>
            <a:r>
              <a:rPr lang="en-US" sz="2200" dirty="0" err="1" smtClean="0">
                <a:latin typeface="Arial" pitchFamily="34" charset="0"/>
                <a:cs typeface="Arial" pitchFamily="34" charset="0"/>
              </a:rPr>
              <a:t>eg</a:t>
            </a:r>
            <a:r>
              <a:rPr lang="en-US" sz="2200" dirty="0" smtClean="0">
                <a:latin typeface="Arial" pitchFamily="34" charset="0"/>
                <a:cs typeface="Arial" pitchFamily="34" charset="0"/>
              </a:rPr>
              <a:t> at </a:t>
            </a:r>
            <a:r>
              <a:rPr lang="en-US" sz="2200" dirty="0" err="1" smtClean="0">
                <a:latin typeface="Arial" pitchFamily="34" charset="0"/>
                <a:cs typeface="Arial" pitchFamily="34" charset="0"/>
              </a:rPr>
              <a:t>i</a:t>
            </a:r>
            <a:r>
              <a:rPr lang="en-US" sz="2200" dirty="0" smtClean="0">
                <a:latin typeface="Arial" pitchFamily="34" charset="0"/>
                <a:cs typeface="Arial" pitchFamily="34" charset="0"/>
              </a:rPr>
              <a:t>=1 , n=3 , u=1/3   ; B</a:t>
            </a:r>
            <a:r>
              <a:rPr lang="en-US" sz="2200" baseline="-25000" dirty="0" smtClean="0">
                <a:latin typeface="Arial" pitchFamily="34" charset="0"/>
                <a:cs typeface="Arial" pitchFamily="34" charset="0"/>
              </a:rPr>
              <a:t>1,3 = </a:t>
            </a:r>
            <a:r>
              <a:rPr lang="en-US" sz="2200" dirty="0" smtClean="0">
                <a:latin typeface="Arial" pitchFamily="34" charset="0"/>
                <a:cs typeface="Arial" pitchFamily="34" charset="0"/>
              </a:rPr>
              <a:t>4/9</a:t>
            </a:r>
          </a:p>
          <a:p>
            <a:pPr>
              <a:spcBef>
                <a:spcPts val="800"/>
              </a:spcBef>
              <a:buNone/>
            </a:pPr>
            <a:r>
              <a:rPr lang="en-US" sz="2200" dirty="0" smtClean="0">
                <a:latin typeface="Arial" pitchFamily="34" charset="0"/>
                <a:cs typeface="Arial" pitchFamily="34" charset="0"/>
              </a:rPr>
              <a:t>A closed Bezier curve can be generated by choosing P</a:t>
            </a:r>
            <a:r>
              <a:rPr lang="en-US" sz="2200" baseline="-25000" dirty="0" smtClean="0">
                <a:latin typeface="Arial" pitchFamily="34" charset="0"/>
                <a:cs typeface="Arial" pitchFamily="34" charset="0"/>
              </a:rPr>
              <a:t>0 </a:t>
            </a:r>
            <a:r>
              <a:rPr lang="en-US" sz="2200" dirty="0" smtClean="0">
                <a:latin typeface="Arial" pitchFamily="34" charset="0"/>
                <a:cs typeface="Arial" pitchFamily="34" charset="0"/>
              </a:rPr>
              <a:t>and </a:t>
            </a:r>
            <a:r>
              <a:rPr lang="en-US" sz="2200" dirty="0" err="1" smtClean="0">
                <a:latin typeface="Arial" pitchFamily="34" charset="0"/>
                <a:cs typeface="Arial" pitchFamily="34" charset="0"/>
              </a:rPr>
              <a:t>Pn</a:t>
            </a:r>
            <a:r>
              <a:rPr lang="en-US" sz="2200" dirty="0" smtClean="0">
                <a:latin typeface="Arial" pitchFamily="34" charset="0"/>
                <a:cs typeface="Arial" pitchFamily="34" charset="0"/>
              </a:rPr>
              <a:t> to be coincident </a:t>
            </a:r>
            <a:r>
              <a:rPr lang="en-US" sz="2200" dirty="0" err="1" smtClean="0">
                <a:latin typeface="Arial" pitchFamily="34" charset="0"/>
                <a:cs typeface="Arial" pitchFamily="34" charset="0"/>
              </a:rPr>
              <a:t>ie</a:t>
            </a:r>
            <a:r>
              <a:rPr lang="en-US" sz="2200" dirty="0" smtClean="0">
                <a:latin typeface="Arial" pitchFamily="34" charset="0"/>
                <a:cs typeface="Arial" pitchFamily="34" charset="0"/>
              </a:rPr>
              <a:t> P</a:t>
            </a:r>
            <a:r>
              <a:rPr lang="en-US" sz="2200" baseline="-25000" dirty="0" smtClean="0">
                <a:latin typeface="Arial" pitchFamily="34" charset="0"/>
                <a:cs typeface="Arial" pitchFamily="34" charset="0"/>
              </a:rPr>
              <a:t>0</a:t>
            </a:r>
            <a:r>
              <a:rPr lang="en-US" sz="2200" dirty="0" smtClean="0">
                <a:latin typeface="Arial" pitchFamily="34" charset="0"/>
                <a:cs typeface="Arial" pitchFamily="34" charset="0"/>
              </a:rPr>
              <a:t>=</a:t>
            </a:r>
            <a:r>
              <a:rPr lang="en-US" sz="2200" dirty="0" err="1">
                <a:latin typeface="Arial" pitchFamily="34" charset="0"/>
                <a:cs typeface="Arial" pitchFamily="34" charset="0"/>
              </a:rPr>
              <a:t>P</a:t>
            </a:r>
            <a:r>
              <a:rPr lang="en-US" sz="2200" dirty="0" err="1" smtClean="0">
                <a:latin typeface="Arial" pitchFamily="34" charset="0"/>
                <a:cs typeface="Arial" pitchFamily="34" charset="0"/>
              </a:rPr>
              <a:t>n</a:t>
            </a:r>
            <a:endParaRPr lang="en-US" sz="2200" dirty="0" smtClean="0">
              <a:latin typeface="Arial" pitchFamily="34" charset="0"/>
              <a:cs typeface="Arial" pitchFamily="34" charset="0"/>
            </a:endParaRPr>
          </a:p>
          <a:p>
            <a:pPr>
              <a:spcBef>
                <a:spcPts val="800"/>
              </a:spcBef>
              <a:buNone/>
            </a:pPr>
            <a:r>
              <a:rPr lang="en-US" sz="2200" dirty="0" smtClean="0">
                <a:latin typeface="Arial" pitchFamily="34" charset="0"/>
                <a:cs typeface="Arial" pitchFamily="34" charset="0"/>
              </a:rPr>
              <a:t>6. The curve shape can be modified by changing one or more vertices of the polygon</a:t>
            </a:r>
          </a:p>
          <a:p>
            <a:pPr>
              <a:buNone/>
            </a:pPr>
            <a:endParaRPr lang="en-US" sz="2200" dirty="0" smtClean="0">
              <a:latin typeface="Arial" pitchFamily="34" charset="0"/>
              <a:cs typeface="Arial" pitchFamily="34" charset="0"/>
            </a:endParaRPr>
          </a:p>
          <a:p>
            <a:pPr>
              <a:buNone/>
            </a:pPr>
            <a:endParaRPr lang="en-US" sz="2200" dirty="0">
              <a:latin typeface="Arial" pitchFamily="34" charset="0"/>
              <a:cs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361880" y="3188880"/>
              <a:ext cx="7126200" cy="3187080"/>
            </p14:xfrm>
          </p:contentPart>
        </mc:Choice>
        <mc:Fallback>
          <p:pic>
            <p:nvPicPr>
              <p:cNvPr id="3" name="Ink 2"/>
              <p:cNvPicPr/>
              <p:nvPr/>
            </p:nvPicPr>
            <p:blipFill>
              <a:blip r:embed="rId3"/>
              <a:stretch>
                <a:fillRect/>
              </a:stretch>
            </p:blipFill>
            <p:spPr>
              <a:xfrm>
                <a:off x="1358640" y="3181680"/>
                <a:ext cx="7137360" cy="3197520"/>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98437"/>
            <a:ext cx="8458200" cy="6202363"/>
          </a:xfrm>
        </p:spPr>
        <p:txBody>
          <a:bodyPr>
            <a:normAutofit lnSpcReduction="10000"/>
          </a:bodyPr>
          <a:lstStyle/>
          <a:p>
            <a:pPr>
              <a:buNone/>
            </a:pPr>
            <a:r>
              <a:rPr lang="en-US" sz="2200" dirty="0" smtClean="0">
                <a:latin typeface="Arial" pitchFamily="34" charset="0"/>
                <a:cs typeface="Arial" pitchFamily="34" charset="0"/>
              </a:rPr>
              <a:t>7. The </a:t>
            </a:r>
            <a:r>
              <a:rPr lang="en-US" sz="2200" dirty="0" err="1" smtClean="0">
                <a:latin typeface="Arial" pitchFamily="34" charset="0"/>
                <a:cs typeface="Arial" pitchFamily="34" charset="0"/>
              </a:rPr>
              <a:t>eqs</a:t>
            </a:r>
            <a:r>
              <a:rPr lang="en-US" sz="2200" dirty="0" smtClean="0">
                <a:latin typeface="Arial" pitchFamily="34" charset="0"/>
                <a:cs typeface="Arial" pitchFamily="34" charset="0"/>
              </a:rPr>
              <a:t>. (5) is called the “normalizing property”.</a:t>
            </a:r>
          </a:p>
          <a:p>
            <a:pPr>
              <a:buNone/>
            </a:pPr>
            <a:r>
              <a:rPr lang="en-US" sz="2200" dirty="0" err="1" smtClean="0">
                <a:latin typeface="Arial" pitchFamily="34" charset="0"/>
                <a:cs typeface="Arial" pitchFamily="34" charset="0"/>
              </a:rPr>
              <a:t>ie</a:t>
            </a:r>
            <a:r>
              <a:rPr lang="en-US" sz="2200" dirty="0" smtClean="0">
                <a:latin typeface="Arial" pitchFamily="34" charset="0"/>
                <a:cs typeface="Arial" pitchFamily="34" charset="0"/>
              </a:rPr>
              <a:t> partition of unity is one</a:t>
            </a:r>
          </a:p>
          <a:p>
            <a:pPr>
              <a:buNone/>
            </a:pPr>
            <a:r>
              <a:rPr lang="en-US" sz="2200" dirty="0" smtClean="0">
                <a:latin typeface="Arial" pitchFamily="34" charset="0"/>
                <a:cs typeface="Arial" pitchFamily="34" charset="0"/>
              </a:rPr>
              <a:t> </a:t>
            </a:r>
          </a:p>
          <a:p>
            <a:pPr marL="0" indent="0">
              <a:buNone/>
            </a:pPr>
            <a:endParaRPr lang="en-US" sz="2200" dirty="0" smtClean="0">
              <a:latin typeface="Arial" pitchFamily="34" charset="0"/>
              <a:cs typeface="Arial" pitchFamily="34" charset="0"/>
            </a:endParaRPr>
          </a:p>
          <a:p>
            <a:pPr marL="0" indent="0">
              <a:buNone/>
            </a:pPr>
            <a:r>
              <a:rPr lang="en-US" sz="2200" dirty="0" smtClean="0">
                <a:latin typeface="Arial" pitchFamily="34" charset="0"/>
                <a:cs typeface="Arial" pitchFamily="34" charset="0"/>
              </a:rPr>
              <a:t>These conditions force the curve to lie entirely within the convex figure set by the extreme points of the polygon formed by the control points, called the </a:t>
            </a:r>
            <a:r>
              <a:rPr lang="en-US" sz="2200" i="1" dirty="0" smtClean="0">
                <a:latin typeface="Arial" pitchFamily="34" charset="0"/>
                <a:cs typeface="Arial" pitchFamily="34" charset="0"/>
              </a:rPr>
              <a:t>convex hull.</a:t>
            </a:r>
          </a:p>
          <a:p>
            <a:pPr marL="0" indent="0" algn="just">
              <a:buNone/>
            </a:pPr>
            <a:r>
              <a:rPr lang="en-US" sz="2200" dirty="0" smtClean="0">
                <a:latin typeface="Arial" pitchFamily="34" charset="0"/>
                <a:cs typeface="Arial" pitchFamily="34" charset="0"/>
              </a:rPr>
              <a:t>Convex hull property – which helps for manipulation of curve easily and also helps while handling activities like segmentation, clipping, intersection, trimming etc</a:t>
            </a:r>
          </a:p>
          <a:p>
            <a:pPr marL="0" indent="0" algn="just">
              <a:buNone/>
            </a:pPr>
            <a:endParaRPr lang="en-US" sz="2200" dirty="0" smtClean="0">
              <a:latin typeface="Arial" pitchFamily="34" charset="0"/>
              <a:cs typeface="Arial" pitchFamily="34" charset="0"/>
            </a:endParaRPr>
          </a:p>
          <a:p>
            <a:pPr marL="0" indent="0" algn="just">
              <a:buNone/>
            </a:pPr>
            <a:endParaRPr lang="en-US" sz="2200" dirty="0" smtClean="0">
              <a:latin typeface="Arial" pitchFamily="34" charset="0"/>
              <a:cs typeface="Arial" pitchFamily="34" charset="0"/>
            </a:endParaRPr>
          </a:p>
          <a:p>
            <a:pPr marL="0" indent="0" algn="just">
              <a:buNone/>
            </a:pPr>
            <a:endParaRPr lang="en-US" sz="2200" dirty="0" smtClean="0">
              <a:latin typeface="Arial" pitchFamily="34" charset="0"/>
              <a:cs typeface="Arial" pitchFamily="34" charset="0"/>
            </a:endParaRPr>
          </a:p>
          <a:p>
            <a:pPr>
              <a:buNone/>
            </a:pPr>
            <a:endParaRPr lang="en-US" sz="2200" dirty="0" smtClean="0">
              <a:latin typeface="Arial" pitchFamily="34" charset="0"/>
              <a:cs typeface="Arial" pitchFamily="34" charset="0"/>
            </a:endParaRPr>
          </a:p>
          <a:p>
            <a:pPr>
              <a:buNone/>
            </a:pPr>
            <a:endParaRPr lang="en-US" sz="2200" dirty="0" smtClean="0">
              <a:latin typeface="Arial" pitchFamily="34" charset="0"/>
              <a:cs typeface="Arial" pitchFamily="34" charset="0"/>
            </a:endParaRPr>
          </a:p>
          <a:p>
            <a:pPr>
              <a:buNone/>
            </a:pPr>
            <a:endParaRPr lang="en-US" sz="2200" dirty="0" smtClean="0">
              <a:latin typeface="Arial" pitchFamily="34" charset="0"/>
              <a:cs typeface="Arial" pitchFamily="34" charset="0"/>
            </a:endParaRPr>
          </a:p>
          <a:p>
            <a:pPr>
              <a:buNone/>
            </a:pPr>
            <a:endParaRPr lang="en-US" sz="2200" dirty="0" smtClean="0">
              <a:latin typeface="Arial" pitchFamily="34" charset="0"/>
              <a:cs typeface="Arial" pitchFamily="34" charset="0"/>
            </a:endParaRPr>
          </a:p>
          <a:p>
            <a:pPr>
              <a:buNone/>
            </a:pPr>
            <a:r>
              <a:rPr lang="en-US" sz="2200" dirty="0" smtClean="0">
                <a:latin typeface="Arial" pitchFamily="34" charset="0"/>
                <a:cs typeface="Arial" pitchFamily="34" charset="0"/>
              </a:rPr>
              <a:t>8.Curve is very smooth and flexible</a:t>
            </a:r>
            <a:endParaRPr lang="en-US" sz="2200" i="1" dirty="0" smtClean="0">
              <a:latin typeface="Arial" pitchFamily="34" charset="0"/>
              <a:cs typeface="Arial" pitchFamily="34" charset="0"/>
            </a:endParaRPr>
          </a:p>
          <a:p>
            <a:pPr>
              <a:buNone/>
            </a:pPr>
            <a:endParaRPr lang="en-US" dirty="0"/>
          </a:p>
        </p:txBody>
      </p:sp>
      <p:pic>
        <p:nvPicPr>
          <p:cNvPr id="6147" name="Picture 3"/>
          <p:cNvPicPr>
            <a:picLocks noChangeAspect="1" noChangeArrowheads="1"/>
          </p:cNvPicPr>
          <p:nvPr/>
        </p:nvPicPr>
        <p:blipFill>
          <a:blip r:embed="rId2" cstate="print"/>
          <a:srcRect/>
          <a:stretch>
            <a:fillRect/>
          </a:stretch>
        </p:blipFill>
        <p:spPr bwMode="auto">
          <a:xfrm>
            <a:off x="1219200" y="3646732"/>
            <a:ext cx="6534150" cy="2144468"/>
          </a:xfrm>
          <a:prstGeom prst="rect">
            <a:avLst/>
          </a:prstGeom>
          <a:noFill/>
          <a:ln w="9525">
            <a:noFill/>
            <a:miter lim="800000"/>
            <a:headEnd/>
            <a:tailEnd/>
          </a:ln>
        </p:spPr>
      </p:pic>
      <p:pic>
        <p:nvPicPr>
          <p:cNvPr id="6149" name="Picture 5"/>
          <p:cNvPicPr>
            <a:picLocks noChangeAspect="1" noChangeArrowheads="1"/>
          </p:cNvPicPr>
          <p:nvPr/>
        </p:nvPicPr>
        <p:blipFill>
          <a:blip r:embed="rId3" cstate="print"/>
          <a:srcRect/>
          <a:stretch>
            <a:fillRect/>
          </a:stretch>
        </p:blipFill>
        <p:spPr bwMode="auto">
          <a:xfrm>
            <a:off x="1752600" y="1076325"/>
            <a:ext cx="5600700" cy="52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28600"/>
            <a:ext cx="9144000" cy="4648200"/>
          </a:xfrm>
        </p:spPr>
        <p:txBody>
          <a:bodyPr>
            <a:normAutofit/>
          </a:bodyPr>
          <a:lstStyle/>
          <a:p>
            <a:pPr>
              <a:buNone/>
            </a:pPr>
            <a:r>
              <a:rPr lang="en-US" sz="2200" dirty="0" smtClean="0">
                <a:latin typeface="Arial" pitchFamily="34" charset="0"/>
                <a:cs typeface="Arial" pitchFamily="34" charset="0"/>
              </a:rPr>
              <a:t>Limitations of this curve</a:t>
            </a:r>
          </a:p>
          <a:p>
            <a:pPr marL="566928" indent="-457200">
              <a:buAutoNum type="arabicPeriod"/>
            </a:pPr>
            <a:r>
              <a:rPr lang="en-US" sz="2200" dirty="0" smtClean="0">
                <a:latin typeface="Arial" pitchFamily="34" charset="0"/>
                <a:cs typeface="Arial" pitchFamily="34" charset="0"/>
              </a:rPr>
              <a:t>The curve lacks local control </a:t>
            </a:r>
            <a:r>
              <a:rPr lang="en-US" sz="2200" dirty="0" err="1" smtClean="0">
                <a:latin typeface="Arial" pitchFamily="34" charset="0"/>
                <a:cs typeface="Arial" pitchFamily="34" charset="0"/>
              </a:rPr>
              <a:t>ie</a:t>
            </a:r>
            <a:r>
              <a:rPr lang="en-US" sz="2200" dirty="0" smtClean="0">
                <a:latin typeface="Arial" pitchFamily="34" charset="0"/>
                <a:cs typeface="Arial" pitchFamily="34" charset="0"/>
              </a:rPr>
              <a:t> by changing  position of one vertex whole shape of the curve changes</a:t>
            </a:r>
          </a:p>
          <a:p>
            <a:pPr marL="566928" indent="-457200">
              <a:buAutoNum type="arabicPeriod"/>
            </a:pPr>
            <a:r>
              <a:rPr lang="en-US" sz="2200" dirty="0" smtClean="0">
                <a:latin typeface="Arial" pitchFamily="34" charset="0"/>
                <a:cs typeface="Arial" pitchFamily="34" charset="0"/>
              </a:rPr>
              <a:t>Curve doesn’t pass through all the control points which may be inconvenient to some designers</a:t>
            </a:r>
          </a:p>
          <a:p>
            <a:pPr marL="566928" indent="-457200">
              <a:buAutoNum type="arabicPeriod"/>
            </a:pPr>
            <a:r>
              <a:rPr lang="en-US" sz="2200" dirty="0" smtClean="0">
                <a:latin typeface="Arial" pitchFamily="34" charset="0"/>
                <a:cs typeface="Arial" pitchFamily="34" charset="0"/>
              </a:rPr>
              <a:t>For changing the degree of the curve, we need to increase the number of vertices or to reduce degree of curve we have reduce number of control points. Thus degree of curve is dependent upon number of vertices of </a:t>
            </a:r>
            <a:r>
              <a:rPr lang="en-US" sz="2200" dirty="0" err="1" smtClean="0">
                <a:latin typeface="Arial" pitchFamily="34" charset="0"/>
                <a:cs typeface="Arial" pitchFamily="34" charset="0"/>
              </a:rPr>
              <a:t>bezier</a:t>
            </a:r>
            <a:r>
              <a:rPr lang="en-US" sz="2200" dirty="0" smtClean="0">
                <a:latin typeface="Arial" pitchFamily="34" charset="0"/>
                <a:cs typeface="Arial" pitchFamily="34" charset="0"/>
              </a:rPr>
              <a:t> polygon</a:t>
            </a:r>
            <a:endParaRPr lang="en-US" sz="2200" dirty="0">
              <a:latin typeface="Arial" pitchFamily="34" charset="0"/>
              <a:cs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116360" y="956160"/>
              <a:ext cx="5734800" cy="2774160"/>
            </p14:xfrm>
          </p:contentPart>
        </mc:Choice>
        <mc:Fallback>
          <p:pic>
            <p:nvPicPr>
              <p:cNvPr id="3" name="Ink 2"/>
              <p:cNvPicPr/>
              <p:nvPr/>
            </p:nvPicPr>
            <p:blipFill>
              <a:blip r:embed="rId3"/>
              <a:stretch>
                <a:fillRect/>
              </a:stretch>
            </p:blipFill>
            <p:spPr>
              <a:xfrm>
                <a:off x="1109520" y="949320"/>
                <a:ext cx="5744880" cy="278532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p:txBody>
      </p:sp>
      <p:sp>
        <p:nvSpPr>
          <p:cNvPr id="3" name="Title 2"/>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1320" y="152640"/>
              <a:ext cx="8954280" cy="6576480"/>
            </p14:xfrm>
          </p:contentPart>
        </mc:Choice>
        <mc:Fallback>
          <p:pic>
            <p:nvPicPr>
              <p:cNvPr id="4" name="Ink 3"/>
              <p:cNvPicPr/>
              <p:nvPr/>
            </p:nvPicPr>
            <p:blipFill>
              <a:blip r:embed="rId3"/>
              <a:stretch>
                <a:fillRect/>
              </a:stretch>
            </p:blipFill>
            <p:spPr>
              <a:xfrm>
                <a:off x="-39600" y="147600"/>
                <a:ext cx="8971560" cy="6586200"/>
              </a:xfrm>
              <a:prstGeom prst="rect">
                <a:avLst/>
              </a:prstGeom>
            </p:spPr>
          </p:pic>
        </mc:Fallback>
      </mc:AlternateContent>
    </p:spTree>
    <p:extLst>
      <p:ext uri="{BB962C8B-B14F-4D97-AF65-F5344CB8AC3E}">
        <p14:creationId xmlns:p14="http://schemas.microsoft.com/office/powerpoint/2010/main" val="19848779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73760" y="199440"/>
              <a:ext cx="8618400" cy="6448680"/>
            </p14:xfrm>
          </p:contentPart>
        </mc:Choice>
        <mc:Fallback>
          <p:pic>
            <p:nvPicPr>
              <p:cNvPr id="4" name="Ink 3"/>
              <p:cNvPicPr/>
              <p:nvPr/>
            </p:nvPicPr>
            <p:blipFill>
              <a:blip r:embed="rId3"/>
              <a:stretch>
                <a:fillRect/>
              </a:stretch>
            </p:blipFill>
            <p:spPr>
              <a:xfrm>
                <a:off x="467640" y="190440"/>
                <a:ext cx="8629200" cy="6463080"/>
              </a:xfrm>
              <a:prstGeom prst="rect">
                <a:avLst/>
              </a:prstGeom>
            </p:spPr>
          </p:pic>
        </mc:Fallback>
      </mc:AlternateContent>
    </p:spTree>
    <p:extLst>
      <p:ext uri="{BB962C8B-B14F-4D97-AF65-F5344CB8AC3E}">
        <p14:creationId xmlns:p14="http://schemas.microsoft.com/office/powerpoint/2010/main" val="1915596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43520" y="15120"/>
              <a:ext cx="8639640" cy="4621680"/>
            </p14:xfrm>
          </p:contentPart>
        </mc:Choice>
        <mc:Fallback>
          <p:pic>
            <p:nvPicPr>
              <p:cNvPr id="4" name="Ink 3"/>
              <p:cNvPicPr/>
              <p:nvPr/>
            </p:nvPicPr>
            <p:blipFill>
              <a:blip r:embed="rId3"/>
              <a:stretch>
                <a:fillRect/>
              </a:stretch>
            </p:blipFill>
            <p:spPr>
              <a:xfrm>
                <a:off x="437040" y="9720"/>
                <a:ext cx="8654400" cy="4637520"/>
              </a:xfrm>
              <a:prstGeom prst="rect">
                <a:avLst/>
              </a:prstGeom>
            </p:spPr>
          </p:pic>
        </mc:Fallback>
      </mc:AlternateContent>
    </p:spTree>
    <p:extLst>
      <p:ext uri="{BB962C8B-B14F-4D97-AF65-F5344CB8AC3E}">
        <p14:creationId xmlns:p14="http://schemas.microsoft.com/office/powerpoint/2010/main" val="4117711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228600"/>
            <a:ext cx="8915400" cy="6400800"/>
          </a:xfrm>
        </p:spPr>
        <p:txBody>
          <a:bodyPr/>
          <a:lstStyle/>
          <a:p>
            <a:pPr marL="0" indent="0" algn="just">
              <a:buNone/>
            </a:pPr>
            <a:r>
              <a:rPr lang="en-US" sz="2200" dirty="0" smtClean="0">
                <a:latin typeface="Arial" pitchFamily="34" charset="0"/>
                <a:cs typeface="Arial" pitchFamily="34" charset="0"/>
              </a:rPr>
              <a:t>In the early 1960s, P. Bezier (Renault - </a:t>
            </a:r>
            <a:r>
              <a:rPr lang="en-US" sz="2200" dirty="0" err="1" smtClean="0">
                <a:latin typeface="Arial" pitchFamily="34" charset="0"/>
                <a:cs typeface="Arial" pitchFamily="34" charset="0"/>
              </a:rPr>
              <a:t>Franch</a:t>
            </a:r>
            <a:r>
              <a:rPr lang="en-US" sz="2200" dirty="0" smtClean="0">
                <a:latin typeface="Arial" pitchFamily="34" charset="0"/>
                <a:cs typeface="Arial" pitchFamily="34" charset="0"/>
              </a:rPr>
              <a:t> car company) started working on it to give the designer greater flexibility than the interpolating techniques.</a:t>
            </a:r>
          </a:p>
          <a:p>
            <a:pPr algn="just">
              <a:buNone/>
            </a:pPr>
            <a:r>
              <a:rPr lang="en-US" sz="2200" dirty="0" smtClean="0">
                <a:latin typeface="Arial" pitchFamily="34" charset="0"/>
                <a:cs typeface="Arial" pitchFamily="34" charset="0"/>
              </a:rPr>
              <a:t>Bezier curves employ control points (control vertices), i.e. an ordered set of points (V0, …, </a:t>
            </a:r>
            <a:r>
              <a:rPr lang="en-US" sz="2200" dirty="0" err="1" smtClean="0">
                <a:latin typeface="Arial" pitchFamily="34" charset="0"/>
                <a:cs typeface="Arial" pitchFamily="34" charset="0"/>
              </a:rPr>
              <a:t>Vn</a:t>
            </a:r>
            <a:r>
              <a:rPr lang="en-US" sz="2200" dirty="0" smtClean="0">
                <a:latin typeface="Arial" pitchFamily="34" charset="0"/>
                <a:cs typeface="Arial" pitchFamily="34" charset="0"/>
              </a:rPr>
              <a:t>) that approximate the curve.</a:t>
            </a:r>
          </a:p>
          <a:p>
            <a:pPr algn="just">
              <a:buNone/>
            </a:pPr>
            <a:r>
              <a:rPr lang="en-US" sz="2200" dirty="0" smtClean="0">
                <a:latin typeface="Arial" pitchFamily="34" charset="0"/>
                <a:cs typeface="Arial" pitchFamily="34" charset="0"/>
              </a:rPr>
              <a:t>Bezier started with the principle that any point on a curve segment must be given by a parametric function of the </a:t>
            </a:r>
            <a:r>
              <a:rPr lang="en-US" sz="2200" dirty="0" err="1" smtClean="0">
                <a:latin typeface="Arial" pitchFamily="34" charset="0"/>
                <a:cs typeface="Arial" pitchFamily="34" charset="0"/>
              </a:rPr>
              <a:t>foll</a:t>
            </a:r>
            <a:r>
              <a:rPr lang="en-US" sz="2200" dirty="0" smtClean="0">
                <a:latin typeface="Arial" pitchFamily="34" charset="0"/>
                <a:cs typeface="Arial" pitchFamily="34" charset="0"/>
              </a:rPr>
              <a:t>. form</a:t>
            </a:r>
          </a:p>
          <a:p>
            <a:pPr algn="just">
              <a:buNone/>
            </a:pPr>
            <a:r>
              <a:rPr lang="en-US" sz="2200" dirty="0" smtClean="0">
                <a:latin typeface="Arial" pitchFamily="34" charset="0"/>
                <a:cs typeface="Arial" pitchFamily="34" charset="0"/>
              </a:rPr>
              <a:t>P(u) =  </a:t>
            </a:r>
            <a:endParaRPr lang="en-US" sz="2200" i="1" dirty="0" smtClean="0">
              <a:latin typeface="Arial" pitchFamily="34" charset="0"/>
              <a:cs typeface="Arial" pitchFamily="34" charset="0"/>
            </a:endParaRPr>
          </a:p>
          <a:p>
            <a:pPr>
              <a:spcBef>
                <a:spcPts val="0"/>
              </a:spcBef>
              <a:buNone/>
            </a:pPr>
            <a:r>
              <a:rPr lang="en-US" dirty="0" smtClean="0"/>
              <a:t>                           </a:t>
            </a:r>
            <a:r>
              <a:rPr lang="en-US" sz="2200" dirty="0" smtClean="0">
                <a:latin typeface="Arial" pitchFamily="34" charset="0"/>
                <a:cs typeface="Arial" pitchFamily="34" charset="0"/>
              </a:rPr>
              <a:t>where Pi represents n+1 vertices of a                   </a:t>
            </a:r>
          </a:p>
          <a:p>
            <a:pPr>
              <a:spcBef>
                <a:spcPts val="0"/>
              </a:spcBef>
              <a:buNone/>
            </a:pPr>
            <a:r>
              <a:rPr lang="en-US" sz="2200" dirty="0" smtClean="0">
                <a:latin typeface="Arial" pitchFamily="34" charset="0"/>
                <a:cs typeface="Arial" pitchFamily="34" charset="0"/>
              </a:rPr>
              <a:t>                                      characteristic polygon. Vertices are the  </a:t>
            </a:r>
          </a:p>
          <a:p>
            <a:pPr>
              <a:spcBef>
                <a:spcPts val="0"/>
              </a:spcBef>
              <a:buNone/>
            </a:pPr>
            <a:r>
              <a:rPr lang="en-US" sz="2200" dirty="0" smtClean="0">
                <a:latin typeface="Arial" pitchFamily="34" charset="0"/>
                <a:cs typeface="Arial" pitchFamily="34" charset="0"/>
              </a:rPr>
              <a:t>                                      control points</a:t>
            </a:r>
          </a:p>
          <a:p>
            <a:pPr>
              <a:spcBef>
                <a:spcPts val="0"/>
              </a:spcBef>
              <a:buNone/>
            </a:pPr>
            <a:endParaRPr lang="en-US" sz="2200" dirty="0" smtClean="0">
              <a:latin typeface="Arial" pitchFamily="34" charset="0"/>
              <a:cs typeface="Arial" pitchFamily="34" charset="0"/>
            </a:endParaRPr>
          </a:p>
          <a:p>
            <a:pPr>
              <a:spcBef>
                <a:spcPts val="0"/>
              </a:spcBef>
              <a:buNone/>
            </a:pPr>
            <a:r>
              <a:rPr lang="en-US" sz="2200" dirty="0" smtClean="0">
                <a:latin typeface="Arial" pitchFamily="34" charset="0"/>
                <a:cs typeface="Arial" pitchFamily="34" charset="0"/>
              </a:rPr>
              <a:t>Bezier then set forth the properties of the</a:t>
            </a:r>
            <a:r>
              <a:rPr lang="en-US" sz="2200" b="1" dirty="0" smtClean="0">
                <a:latin typeface="Arial" pitchFamily="34" charset="0"/>
                <a:cs typeface="Arial" pitchFamily="34" charset="0"/>
              </a:rPr>
              <a:t> </a:t>
            </a:r>
            <a:r>
              <a:rPr lang="en-US" sz="2200" b="1" dirty="0">
                <a:latin typeface="Arial" pitchFamily="34" charset="0"/>
                <a:cs typeface="Arial" pitchFamily="34" charset="0"/>
              </a:rPr>
              <a:t>f</a:t>
            </a:r>
            <a:r>
              <a:rPr lang="en-US" sz="2200" b="1" baseline="-25000" dirty="0" smtClean="0">
                <a:latin typeface="Arial" pitchFamily="34" charset="0"/>
                <a:cs typeface="Arial" pitchFamily="34" charset="0"/>
              </a:rPr>
              <a:t>i</a:t>
            </a:r>
            <a:r>
              <a:rPr lang="en-US" sz="2200" b="1" dirty="0" smtClean="0">
                <a:latin typeface="Arial" pitchFamily="34" charset="0"/>
                <a:cs typeface="Arial" pitchFamily="34" charset="0"/>
              </a:rPr>
              <a:t> </a:t>
            </a:r>
            <a:r>
              <a:rPr lang="en-US" sz="2200" dirty="0" smtClean="0">
                <a:latin typeface="Arial" pitchFamily="34" charset="0"/>
                <a:cs typeface="Arial" pitchFamily="34" charset="0"/>
              </a:rPr>
              <a:t>basis function must have</a:t>
            </a:r>
          </a:p>
          <a:p>
            <a:pPr>
              <a:spcBef>
                <a:spcPts val="0"/>
              </a:spcBef>
              <a:buFontTx/>
              <a:buChar char="-"/>
            </a:pPr>
            <a:r>
              <a:rPr lang="en-US" sz="2200" dirty="0" smtClean="0">
                <a:latin typeface="Arial" pitchFamily="34" charset="0"/>
                <a:cs typeface="Arial" pitchFamily="34" charset="0"/>
              </a:rPr>
              <a:t>The function must interpolate the first and the last vertex point</a:t>
            </a:r>
          </a:p>
          <a:p>
            <a:pPr>
              <a:spcBef>
                <a:spcPts val="0"/>
              </a:spcBef>
              <a:buFontTx/>
              <a:buChar char="-"/>
            </a:pPr>
            <a:r>
              <a:rPr lang="en-US" sz="2200" dirty="0" smtClean="0">
                <a:latin typeface="Arial" pitchFamily="34" charset="0"/>
                <a:cs typeface="Arial" pitchFamily="34" charset="0"/>
              </a:rPr>
              <a:t>The tangent  should be defined by </a:t>
            </a:r>
            <a:r>
              <a:rPr lang="en-US" sz="2200" dirty="0" err="1" smtClean="0">
                <a:latin typeface="Arial" pitchFamily="34" charset="0"/>
                <a:cs typeface="Arial" pitchFamily="34" charset="0"/>
              </a:rPr>
              <a:t>Pn</a:t>
            </a:r>
            <a:r>
              <a:rPr lang="en-US" sz="2200" dirty="0" smtClean="0">
                <a:latin typeface="Arial" pitchFamily="34" charset="0"/>
                <a:cs typeface="Arial" pitchFamily="34" charset="0"/>
              </a:rPr>
              <a:t> – Pn-1</a:t>
            </a:r>
          </a:p>
          <a:p>
            <a:pPr>
              <a:spcBef>
                <a:spcPts val="0"/>
              </a:spcBef>
              <a:buFontTx/>
              <a:buChar char="-"/>
            </a:pPr>
            <a:r>
              <a:rPr lang="en-US" sz="2200" dirty="0" smtClean="0">
                <a:latin typeface="Arial" pitchFamily="34" charset="0"/>
                <a:cs typeface="Arial" pitchFamily="34" charset="0"/>
              </a:rPr>
              <a:t>Curvature continuity is determined by </a:t>
            </a:r>
            <a:r>
              <a:rPr lang="en-US" sz="2200" dirty="0" err="1" smtClean="0">
                <a:latin typeface="Arial" pitchFamily="34" charset="0"/>
                <a:cs typeface="Arial" pitchFamily="34" charset="0"/>
              </a:rPr>
              <a:t>neighbouring</a:t>
            </a:r>
            <a:r>
              <a:rPr lang="en-US" sz="2200" dirty="0" smtClean="0">
                <a:latin typeface="Arial" pitchFamily="34" charset="0"/>
                <a:cs typeface="Arial" pitchFamily="34" charset="0"/>
              </a:rPr>
              <a:t> vertices</a:t>
            </a:r>
          </a:p>
          <a:p>
            <a:pPr>
              <a:spcBef>
                <a:spcPts val="0"/>
              </a:spcBef>
              <a:buFontTx/>
              <a:buChar char="-"/>
            </a:pPr>
            <a:r>
              <a:rPr lang="en-US" sz="2200" dirty="0" smtClean="0">
                <a:latin typeface="Arial" pitchFamily="34" charset="0"/>
                <a:cs typeface="Arial" pitchFamily="34" charset="0"/>
              </a:rPr>
              <a:t>The function must be symmetric between u and 1-u</a:t>
            </a:r>
            <a:endParaRPr lang="en-US" dirty="0"/>
          </a:p>
        </p:txBody>
      </p:sp>
      <p:graphicFrame>
        <p:nvGraphicFramePr>
          <p:cNvPr id="4" name="Object 3"/>
          <p:cNvGraphicFramePr>
            <a:graphicFrameLocks noChangeAspect="1"/>
          </p:cNvGraphicFramePr>
          <p:nvPr/>
        </p:nvGraphicFramePr>
        <p:xfrm>
          <a:off x="1447800" y="2819400"/>
          <a:ext cx="1752600" cy="1165412"/>
        </p:xfrm>
        <a:graphic>
          <a:graphicData uri="http://schemas.openxmlformats.org/presentationml/2006/ole">
            <mc:AlternateContent xmlns:mc="http://schemas.openxmlformats.org/markup-compatibility/2006">
              <mc:Choice xmlns:v="urn:schemas-microsoft-com:vml" Requires="v">
                <p:oleObj spid="_x0000_s1036" name="Equation" r:id="rId3" imgW="647640" imgH="660240" progId="Equation.3">
                  <p:embed/>
                </p:oleObj>
              </mc:Choice>
              <mc:Fallback>
                <p:oleObj name="Equation" r:id="rId3" imgW="647640" imgH="6602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819400"/>
                        <a:ext cx="1752600" cy="116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503000" y="1093680"/>
              <a:ext cx="6228720" cy="5260320"/>
            </p14:xfrm>
          </p:contentPart>
        </mc:Choice>
        <mc:Fallback>
          <p:pic>
            <p:nvPicPr>
              <p:cNvPr id="3" name="Ink 2"/>
              <p:cNvPicPr/>
              <p:nvPr/>
            </p:nvPicPr>
            <p:blipFill>
              <a:blip r:embed="rId6"/>
              <a:stretch>
                <a:fillRect/>
              </a:stretch>
            </p:blipFill>
            <p:spPr>
              <a:xfrm>
                <a:off x="1496160" y="1090800"/>
                <a:ext cx="6243840" cy="5268240"/>
              </a:xfrm>
              <a:prstGeom prst="rect">
                <a:avLst/>
              </a:prstGeom>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98437"/>
            <a:ext cx="8763000" cy="6430963"/>
          </a:xfrm>
        </p:spPr>
        <p:txBody>
          <a:bodyPr>
            <a:normAutofit/>
          </a:bodyPr>
          <a:lstStyle/>
          <a:p>
            <a:pPr>
              <a:buNone/>
            </a:pPr>
            <a:r>
              <a:rPr lang="en-US" sz="1800" dirty="0" smtClean="0">
                <a:latin typeface="Arial" pitchFamily="34" charset="0"/>
                <a:cs typeface="Arial" pitchFamily="34" charset="0"/>
              </a:rPr>
              <a:t>Bezier chose a family of function called </a:t>
            </a:r>
            <a:r>
              <a:rPr lang="en-US" sz="1800" b="1" dirty="0" smtClean="0">
                <a:latin typeface="Arial" pitchFamily="34" charset="0"/>
                <a:cs typeface="Arial" pitchFamily="34" charset="0"/>
              </a:rPr>
              <a:t>Bernstein Polynomials to satisfy these properties. </a:t>
            </a:r>
          </a:p>
          <a:p>
            <a:pPr>
              <a:buNone/>
            </a:pPr>
            <a:endParaRPr lang="en-US" sz="1800" b="1" dirty="0" smtClean="0">
              <a:latin typeface="Arial" pitchFamily="34" charset="0"/>
              <a:cs typeface="Arial" pitchFamily="34" charset="0"/>
            </a:endParaRPr>
          </a:p>
          <a:p>
            <a:pPr>
              <a:buNone/>
            </a:pPr>
            <a:r>
              <a:rPr lang="en-US" sz="1800" dirty="0" smtClean="0">
                <a:latin typeface="Arial" pitchFamily="34" charset="0"/>
                <a:cs typeface="Arial" pitchFamily="34" charset="0"/>
              </a:rPr>
              <a:t>He chose a form of vector representation that used the sides of the characteristic polygon, </a:t>
            </a:r>
            <a:r>
              <a:rPr lang="en-US" sz="1800" dirty="0" err="1" smtClean="0">
                <a:latin typeface="Arial" pitchFamily="34" charset="0"/>
                <a:cs typeface="Arial" pitchFamily="34" charset="0"/>
              </a:rPr>
              <a:t>ie</a:t>
            </a:r>
            <a:r>
              <a:rPr lang="en-US" sz="1800" dirty="0" smtClean="0">
                <a:latin typeface="Arial" pitchFamily="34" charset="0"/>
                <a:cs typeface="Arial" pitchFamily="34" charset="0"/>
              </a:rPr>
              <a:t> the number vertices selected to specify the curve</a:t>
            </a:r>
          </a:p>
          <a:p>
            <a:pPr>
              <a:buNone/>
            </a:pPr>
            <a:endParaRPr lang="en-US" sz="1050" dirty="0" smtClean="0">
              <a:latin typeface="Arial" pitchFamily="34" charset="0"/>
              <a:cs typeface="Arial" pitchFamily="34" charset="0"/>
            </a:endParaRPr>
          </a:p>
          <a:p>
            <a:r>
              <a:rPr lang="en-US" sz="1800" b="1" dirty="0" smtClean="0">
                <a:solidFill>
                  <a:schemeClr val="accent1">
                    <a:lumMod val="75000"/>
                  </a:schemeClr>
                </a:solidFill>
                <a:latin typeface="Arial" pitchFamily="34" charset="0"/>
                <a:cs typeface="Arial" pitchFamily="34" charset="0"/>
              </a:rPr>
              <a:t>A Bezier curve of degree n, specified by n+1 control points, thus the designer can have control over the input points and the output curve. And is not dependent on the tangent vector</a:t>
            </a:r>
          </a:p>
          <a:p>
            <a:r>
              <a:rPr lang="en-US" sz="1800" dirty="0" smtClean="0">
                <a:latin typeface="Arial" pitchFamily="34" charset="0"/>
                <a:cs typeface="Arial" pitchFamily="34" charset="0"/>
              </a:rPr>
              <a:t>The order of the Bezier curve is variable and is related to number of points </a:t>
            </a:r>
            <a:r>
              <a:rPr lang="en-US" sz="1800" dirty="0" err="1" smtClean="0">
                <a:latin typeface="Arial" pitchFamily="34" charset="0"/>
                <a:cs typeface="Arial" pitchFamily="34" charset="0"/>
              </a:rPr>
              <a:t>ie</a:t>
            </a:r>
            <a:r>
              <a:rPr lang="en-US" sz="1800" dirty="0" smtClean="0">
                <a:latin typeface="Arial" pitchFamily="34" charset="0"/>
                <a:cs typeface="Arial" pitchFamily="34" charset="0"/>
              </a:rPr>
              <a:t> n+1 define the nth degree curve, which permits higher order continuity.</a:t>
            </a:r>
          </a:p>
          <a:p>
            <a:pPr>
              <a:buFontTx/>
              <a:buChar char="-"/>
            </a:pPr>
            <a:r>
              <a:rPr lang="en-US" sz="1800" b="1" i="1" dirty="0" smtClean="0">
                <a:latin typeface="Arial" pitchFamily="34" charset="0"/>
                <a:cs typeface="Arial" pitchFamily="34" charset="0"/>
              </a:rPr>
              <a:t>Only the first and the last control points or vertices  of the characteristic polygon lie on the curve</a:t>
            </a:r>
          </a:p>
          <a:p>
            <a:pPr>
              <a:buFontTx/>
              <a:buChar char="-"/>
            </a:pPr>
            <a:r>
              <a:rPr lang="en-US" sz="1800" b="1" i="1" dirty="0" smtClean="0">
                <a:latin typeface="Arial" pitchFamily="34" charset="0"/>
                <a:cs typeface="Arial" pitchFamily="34" charset="0"/>
              </a:rPr>
              <a:t>The curve is always tangent to the first and last polygon segments</a:t>
            </a:r>
          </a:p>
          <a:p>
            <a:pPr>
              <a:buFontTx/>
              <a:buChar char="-"/>
            </a:pPr>
            <a:r>
              <a:rPr lang="en-US" sz="1800" b="1" i="1" dirty="0" smtClean="0">
                <a:latin typeface="Arial" pitchFamily="34" charset="0"/>
                <a:cs typeface="Arial" pitchFamily="34" charset="0"/>
              </a:rPr>
              <a:t>Curve shape tends to follow the polygon shape</a:t>
            </a:r>
          </a:p>
          <a:p>
            <a:pPr>
              <a:buFontTx/>
              <a:buChar char="-"/>
            </a:pPr>
            <a:endParaRPr lang="en-US" sz="2200" i="1" dirty="0" smtClean="0">
              <a:latin typeface="Arial" pitchFamily="34" charset="0"/>
              <a:cs typeface="Arial" pitchFamily="34" charset="0"/>
            </a:endParaRPr>
          </a:p>
          <a:p>
            <a:pPr>
              <a:buNone/>
            </a:pPr>
            <a:endParaRPr lang="en-US" sz="1100" i="1" dirty="0" smtClean="0">
              <a:latin typeface="Arial" pitchFamily="34" charset="0"/>
              <a:cs typeface="Arial" pitchFamily="34" charset="0"/>
            </a:endParaRPr>
          </a:p>
        </p:txBody>
      </p:sp>
      <p:pic>
        <p:nvPicPr>
          <p:cNvPr id="2054" name="Picture 6"/>
          <p:cNvPicPr>
            <a:picLocks noChangeAspect="1" noChangeArrowheads="1"/>
          </p:cNvPicPr>
          <p:nvPr/>
        </p:nvPicPr>
        <p:blipFill>
          <a:blip r:embed="rId2" cstate="print"/>
          <a:srcRect l="51825" t="30556" r="6198" b="2778"/>
          <a:stretch>
            <a:fillRect/>
          </a:stretch>
        </p:blipFill>
        <p:spPr bwMode="auto">
          <a:xfrm>
            <a:off x="5334000" y="4737652"/>
            <a:ext cx="3157538" cy="2196548"/>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017800" y="1479240"/>
              <a:ext cx="6820920" cy="5161680"/>
            </p14:xfrm>
          </p:contentPart>
        </mc:Choice>
        <mc:Fallback>
          <p:pic>
            <p:nvPicPr>
              <p:cNvPr id="3" name="Ink 2"/>
              <p:cNvPicPr/>
              <p:nvPr/>
            </p:nvPicPr>
            <p:blipFill>
              <a:blip r:embed="rId4"/>
              <a:stretch>
                <a:fillRect/>
              </a:stretch>
            </p:blipFill>
            <p:spPr>
              <a:xfrm>
                <a:off x="2011320" y="1474560"/>
                <a:ext cx="6833160" cy="5172120"/>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98437"/>
            <a:ext cx="8763000" cy="6430963"/>
          </a:xfrm>
        </p:spPr>
        <p:txBody>
          <a:bodyPr>
            <a:normAutofit/>
          </a:bodyPr>
          <a:lstStyle/>
          <a:p>
            <a:endParaRPr lang="en-US" sz="1100" i="1" dirty="0" smtClean="0">
              <a:latin typeface="Arial" pitchFamily="34" charset="0"/>
              <a:cs typeface="Arial" pitchFamily="34" charset="0"/>
            </a:endParaRPr>
          </a:p>
          <a:p>
            <a:r>
              <a:rPr lang="en-US" sz="2200" i="1" dirty="0" smtClean="0">
                <a:latin typeface="Arial" pitchFamily="34" charset="0"/>
                <a:cs typeface="Arial" pitchFamily="34" charset="0"/>
              </a:rPr>
              <a:t>The parametric function:</a:t>
            </a:r>
            <a:endParaRPr lang="en-US" sz="2200" dirty="0">
              <a:latin typeface="Arial" pitchFamily="34" charset="0"/>
              <a:cs typeface="Arial" pitchFamily="34" charset="0"/>
            </a:endParaRPr>
          </a:p>
        </p:txBody>
      </p:sp>
      <p:pic>
        <p:nvPicPr>
          <p:cNvPr id="2051" name="Picture 3"/>
          <p:cNvPicPr>
            <a:picLocks noChangeAspect="1" noChangeArrowheads="1"/>
          </p:cNvPicPr>
          <p:nvPr/>
        </p:nvPicPr>
        <p:blipFill>
          <a:blip r:embed="rId2" cstate="print"/>
          <a:srcRect/>
          <a:stretch>
            <a:fillRect/>
          </a:stretch>
        </p:blipFill>
        <p:spPr bwMode="auto">
          <a:xfrm>
            <a:off x="2819400" y="1066800"/>
            <a:ext cx="2438400" cy="714375"/>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762000" y="1905000"/>
            <a:ext cx="6972300" cy="1000125"/>
          </a:xfrm>
          <a:prstGeom prst="rect">
            <a:avLst/>
          </a:prstGeom>
          <a:noFill/>
          <a:ln w="9525">
            <a:noFill/>
            <a:miter lim="800000"/>
            <a:headEnd/>
            <a:tailEnd/>
          </a:ln>
        </p:spPr>
      </p:pic>
      <p:sp>
        <p:nvSpPr>
          <p:cNvPr id="7" name="Rectangle 6"/>
          <p:cNvSpPr/>
          <p:nvPr/>
        </p:nvSpPr>
        <p:spPr>
          <a:xfrm>
            <a:off x="838200" y="2971800"/>
            <a:ext cx="8305800" cy="369332"/>
          </a:xfrm>
          <a:prstGeom prst="rect">
            <a:avLst/>
          </a:prstGeom>
        </p:spPr>
        <p:txBody>
          <a:bodyPr wrap="square">
            <a:spAutoFit/>
          </a:bodyPr>
          <a:lstStyle/>
          <a:p>
            <a:r>
              <a:rPr lang="en-US" dirty="0" smtClean="0"/>
              <a:t>where n is the degree of the polynomial and the binomial coefficient:</a:t>
            </a:r>
          </a:p>
        </p:txBody>
      </p:sp>
      <p:pic>
        <p:nvPicPr>
          <p:cNvPr id="3074" name="Picture 2"/>
          <p:cNvPicPr>
            <a:picLocks noChangeAspect="1" noChangeArrowheads="1"/>
          </p:cNvPicPr>
          <p:nvPr/>
        </p:nvPicPr>
        <p:blipFill>
          <a:blip r:embed="rId4" cstate="print"/>
          <a:srcRect/>
          <a:stretch>
            <a:fillRect/>
          </a:stretch>
        </p:blipFill>
        <p:spPr bwMode="auto">
          <a:xfrm>
            <a:off x="1600200" y="3581400"/>
            <a:ext cx="5886450" cy="971550"/>
          </a:xfrm>
          <a:prstGeom prst="rect">
            <a:avLst/>
          </a:prstGeom>
          <a:noFill/>
          <a:ln w="9525">
            <a:noFill/>
            <a:miter lim="800000"/>
            <a:headEnd/>
            <a:tailEnd/>
          </a:ln>
        </p:spPr>
      </p:pic>
      <p:sp>
        <p:nvSpPr>
          <p:cNvPr id="8" name="Rectangle 7"/>
          <p:cNvSpPr/>
          <p:nvPr/>
        </p:nvSpPr>
        <p:spPr>
          <a:xfrm>
            <a:off x="762000" y="4495801"/>
            <a:ext cx="8001000" cy="369332"/>
          </a:xfrm>
          <a:prstGeom prst="rect">
            <a:avLst/>
          </a:prstGeom>
        </p:spPr>
        <p:txBody>
          <a:bodyPr wrap="square">
            <a:spAutoFit/>
          </a:bodyPr>
          <a:lstStyle/>
          <a:p>
            <a:r>
              <a:rPr lang="en-US" dirty="0" smtClean="0"/>
              <a:t>These blending functions satisfy the following conditions:</a:t>
            </a:r>
          </a:p>
        </p:txBody>
      </p:sp>
      <p:pic>
        <p:nvPicPr>
          <p:cNvPr id="3075" name="Picture 3"/>
          <p:cNvPicPr>
            <a:picLocks noChangeAspect="1" noChangeArrowheads="1"/>
          </p:cNvPicPr>
          <p:nvPr/>
        </p:nvPicPr>
        <p:blipFill>
          <a:blip r:embed="rId5" cstate="print"/>
          <a:srcRect/>
          <a:stretch>
            <a:fillRect/>
          </a:stretch>
        </p:blipFill>
        <p:spPr bwMode="auto">
          <a:xfrm>
            <a:off x="2209800" y="4876800"/>
            <a:ext cx="4724400" cy="1438275"/>
          </a:xfrm>
          <a:prstGeom prst="rect">
            <a:avLst/>
          </a:prstGeom>
          <a:noFill/>
          <a:ln w="9525">
            <a:noFill/>
            <a:miter lim="800000"/>
            <a:headEnd/>
            <a:tailEnd/>
          </a:ln>
        </p:spPr>
      </p:pic>
      <p:cxnSp>
        <p:nvCxnSpPr>
          <p:cNvPr id="10" name="Straight Connector 9"/>
          <p:cNvCxnSpPr/>
          <p:nvPr/>
        </p:nvCxnSpPr>
        <p:spPr>
          <a:xfrm>
            <a:off x="5334000" y="1371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391400" y="1295400"/>
            <a:ext cx="381000" cy="369332"/>
          </a:xfrm>
          <a:prstGeom prst="rect">
            <a:avLst/>
          </a:prstGeom>
          <a:noFill/>
        </p:spPr>
        <p:txBody>
          <a:bodyPr wrap="square" rtlCol="0">
            <a:spAutoFit/>
          </a:bodyPr>
          <a:lstStyle/>
          <a:p>
            <a:r>
              <a:rPr lang="en-US" dirty="0" smtClean="0"/>
              <a:t>1</a:t>
            </a:r>
            <a:endParaRPr lang="en-US" dirty="0"/>
          </a:p>
        </p:txBody>
      </p:sp>
      <p:cxnSp>
        <p:nvCxnSpPr>
          <p:cNvPr id="13" name="Straight Connector 12"/>
          <p:cNvCxnSpPr/>
          <p:nvPr/>
        </p:nvCxnSpPr>
        <p:spPr>
          <a:xfrm>
            <a:off x="7848600" y="2590800"/>
            <a:ext cx="304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82000" y="2373868"/>
            <a:ext cx="381000" cy="369332"/>
          </a:xfrm>
          <a:prstGeom prst="rect">
            <a:avLst/>
          </a:prstGeom>
          <a:noFill/>
        </p:spPr>
        <p:txBody>
          <a:bodyPr wrap="square" rtlCol="0">
            <a:spAutoFit/>
          </a:bodyPr>
          <a:lstStyle/>
          <a:p>
            <a:r>
              <a:rPr lang="en-US" dirty="0" smtClean="0"/>
              <a:t>2</a:t>
            </a:r>
            <a:endParaRPr lang="en-US" dirty="0"/>
          </a:p>
        </p:txBody>
      </p:sp>
      <p:cxnSp>
        <p:nvCxnSpPr>
          <p:cNvPr id="15" name="Straight Connector 14"/>
          <p:cNvCxnSpPr/>
          <p:nvPr/>
        </p:nvCxnSpPr>
        <p:spPr>
          <a:xfrm>
            <a:off x="7696200" y="4114800"/>
            <a:ext cx="3048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29600" y="3897868"/>
            <a:ext cx="381000" cy="369332"/>
          </a:xfrm>
          <a:prstGeom prst="rect">
            <a:avLst/>
          </a:prstGeom>
          <a:noFill/>
        </p:spPr>
        <p:txBody>
          <a:bodyPr wrap="square" rtlCol="0">
            <a:spAutoFit/>
          </a:bodyPr>
          <a:lstStyle/>
          <a:p>
            <a:r>
              <a:rPr lang="en-US" dirty="0" smtClean="0"/>
              <a:t>3</a:t>
            </a:r>
            <a:endParaRPr lang="en-US" dirty="0"/>
          </a:p>
        </p:txBody>
      </p:sp>
      <p:cxnSp>
        <p:nvCxnSpPr>
          <p:cNvPr id="17" name="Straight Connector 16"/>
          <p:cNvCxnSpPr/>
          <p:nvPr/>
        </p:nvCxnSpPr>
        <p:spPr>
          <a:xfrm>
            <a:off x="7543800" y="5105400"/>
            <a:ext cx="304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077200" y="4888468"/>
            <a:ext cx="381000" cy="369332"/>
          </a:xfrm>
          <a:prstGeom prst="rect">
            <a:avLst/>
          </a:prstGeom>
          <a:noFill/>
        </p:spPr>
        <p:txBody>
          <a:bodyPr wrap="square" rtlCol="0">
            <a:spAutoFit/>
          </a:bodyPr>
          <a:lstStyle/>
          <a:p>
            <a:r>
              <a:rPr lang="en-US" dirty="0" smtClean="0"/>
              <a:t>4</a:t>
            </a:r>
            <a:endParaRPr lang="en-US" dirty="0"/>
          </a:p>
        </p:txBody>
      </p:sp>
      <p:cxnSp>
        <p:nvCxnSpPr>
          <p:cNvPr id="19" name="Straight Connector 18"/>
          <p:cNvCxnSpPr/>
          <p:nvPr/>
        </p:nvCxnSpPr>
        <p:spPr>
          <a:xfrm>
            <a:off x="7391400" y="5867400"/>
            <a:ext cx="304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924800" y="5650468"/>
            <a:ext cx="381000" cy="369332"/>
          </a:xfrm>
          <a:prstGeom prst="rect">
            <a:avLst/>
          </a:prstGeom>
          <a:noFill/>
        </p:spPr>
        <p:txBody>
          <a:bodyPr wrap="square" rtlCol="0">
            <a:spAutoFit/>
          </a:bodyPr>
          <a:lstStyle/>
          <a:p>
            <a:r>
              <a:rPr lang="en-US" dirty="0" smtClean="0"/>
              <a:t>5</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228600"/>
            <a:ext cx="8763000" cy="6400800"/>
          </a:xfrm>
        </p:spPr>
        <p:txBody>
          <a:bodyPr>
            <a:normAutofit/>
          </a:bodyPr>
          <a:lstStyle/>
          <a:p>
            <a:pPr>
              <a:buNone/>
            </a:pPr>
            <a:r>
              <a:rPr lang="en-US" sz="2200" dirty="0" smtClean="0">
                <a:latin typeface="Arial" pitchFamily="34" charset="0"/>
                <a:cs typeface="Arial" pitchFamily="34" charset="0"/>
              </a:rPr>
              <a:t>Consider the case of four control points V0, V1, V2, V3, since n+1 = 4, the degree n of the polynomial is 3.</a:t>
            </a:r>
          </a:p>
          <a:p>
            <a:pPr>
              <a:buNone/>
            </a:pPr>
            <a:endParaRPr lang="en-US" sz="1050" dirty="0" smtClean="0">
              <a:latin typeface="Arial" pitchFamily="34" charset="0"/>
              <a:cs typeface="Arial" pitchFamily="34" charset="0"/>
            </a:endParaRPr>
          </a:p>
          <a:p>
            <a:pPr>
              <a:buNone/>
            </a:pPr>
            <a:r>
              <a:rPr lang="en-US" sz="2200" dirty="0" smtClean="0">
                <a:latin typeface="Arial" pitchFamily="34" charset="0"/>
                <a:cs typeface="Arial" pitchFamily="34" charset="0"/>
              </a:rPr>
              <a:t> Expanding Eq. 1 yields</a:t>
            </a:r>
          </a:p>
          <a:p>
            <a:pPr>
              <a:buNone/>
            </a:pPr>
            <a:endParaRPr lang="en-US" sz="2200" dirty="0">
              <a:latin typeface="Arial" pitchFamily="34" charset="0"/>
              <a:cs typeface="Arial" pitchFamily="34" charset="0"/>
            </a:endParaRPr>
          </a:p>
        </p:txBody>
      </p:sp>
      <p:pic>
        <p:nvPicPr>
          <p:cNvPr id="4099" name="Picture 3"/>
          <p:cNvPicPr>
            <a:picLocks noChangeAspect="1" noChangeArrowheads="1"/>
          </p:cNvPicPr>
          <p:nvPr/>
        </p:nvPicPr>
        <p:blipFill>
          <a:blip r:embed="rId2" cstate="print"/>
          <a:srcRect/>
          <a:stretch>
            <a:fillRect/>
          </a:stretch>
        </p:blipFill>
        <p:spPr bwMode="auto">
          <a:xfrm>
            <a:off x="1981200" y="1676400"/>
            <a:ext cx="5019675" cy="581025"/>
          </a:xfrm>
          <a:prstGeom prst="rect">
            <a:avLst/>
          </a:prstGeom>
          <a:noFill/>
          <a:ln w="9525">
            <a:noFill/>
            <a:miter lim="800000"/>
            <a:headEnd/>
            <a:tailEnd/>
          </a:ln>
        </p:spPr>
      </p:pic>
      <p:sp>
        <p:nvSpPr>
          <p:cNvPr id="8" name="Rectangle 7"/>
          <p:cNvSpPr/>
          <p:nvPr/>
        </p:nvSpPr>
        <p:spPr>
          <a:xfrm>
            <a:off x="0" y="2286000"/>
            <a:ext cx="9982200" cy="369332"/>
          </a:xfrm>
          <a:prstGeom prst="rect">
            <a:avLst/>
          </a:prstGeom>
        </p:spPr>
        <p:txBody>
          <a:bodyPr wrap="square">
            <a:spAutoFit/>
          </a:bodyPr>
          <a:lstStyle/>
          <a:p>
            <a:r>
              <a:rPr lang="en-US" dirty="0" smtClean="0">
                <a:latin typeface="Arial" pitchFamily="34" charset="0"/>
                <a:cs typeface="Arial" pitchFamily="34" charset="0"/>
              </a:rPr>
              <a:t>Four blending functions must be found based on the Bernstein polynomial given in Eq. 2</a:t>
            </a:r>
          </a:p>
        </p:txBody>
      </p:sp>
      <p:pic>
        <p:nvPicPr>
          <p:cNvPr id="4100" name="Picture 4"/>
          <p:cNvPicPr>
            <a:picLocks noChangeAspect="1" noChangeArrowheads="1"/>
          </p:cNvPicPr>
          <p:nvPr/>
        </p:nvPicPr>
        <p:blipFill>
          <a:blip r:embed="rId3" cstate="print"/>
          <a:srcRect/>
          <a:stretch>
            <a:fillRect/>
          </a:stretch>
        </p:blipFill>
        <p:spPr bwMode="auto">
          <a:xfrm>
            <a:off x="2743200" y="2667000"/>
            <a:ext cx="3429000" cy="2933700"/>
          </a:xfrm>
          <a:prstGeom prst="rect">
            <a:avLst/>
          </a:prstGeom>
          <a:noFill/>
          <a:ln w="9525">
            <a:noFill/>
            <a:miter lim="800000"/>
            <a:headEnd/>
            <a:tailEnd/>
          </a:ln>
        </p:spPr>
      </p:pic>
      <p:pic>
        <p:nvPicPr>
          <p:cNvPr id="4101" name="Picture 5"/>
          <p:cNvPicPr>
            <a:picLocks noChangeAspect="1" noChangeArrowheads="1"/>
          </p:cNvPicPr>
          <p:nvPr/>
        </p:nvPicPr>
        <p:blipFill>
          <a:blip r:embed="rId4" cstate="print"/>
          <a:srcRect/>
          <a:stretch>
            <a:fillRect/>
          </a:stretch>
        </p:blipFill>
        <p:spPr bwMode="auto">
          <a:xfrm>
            <a:off x="1066800" y="5562600"/>
            <a:ext cx="6705600" cy="552450"/>
          </a:xfrm>
          <a:prstGeom prst="rect">
            <a:avLst/>
          </a:prstGeom>
          <a:noFill/>
          <a:ln w="9525">
            <a:noFill/>
            <a:miter lim="800000"/>
            <a:headEnd/>
            <a:tailEnd/>
          </a:ln>
        </p:spPr>
      </p:pic>
      <p:pic>
        <p:nvPicPr>
          <p:cNvPr id="4102" name="Picture 6"/>
          <p:cNvPicPr>
            <a:picLocks noChangeAspect="1" noChangeArrowheads="1"/>
          </p:cNvPicPr>
          <p:nvPr/>
        </p:nvPicPr>
        <p:blipFill>
          <a:blip r:embed="rId5" cstate="print"/>
          <a:srcRect/>
          <a:stretch>
            <a:fillRect/>
          </a:stretch>
        </p:blipFill>
        <p:spPr bwMode="auto">
          <a:xfrm>
            <a:off x="4191000" y="6076950"/>
            <a:ext cx="3800475" cy="781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57200" y="838200"/>
            <a:ext cx="7340346" cy="271462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600200" y="3200400"/>
            <a:ext cx="5124450" cy="3333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31005</TotalTime>
  <Words>686</Words>
  <Application>Microsoft Office PowerPoint</Application>
  <PresentationFormat>On-screen Show (4:3)</PresentationFormat>
  <Paragraphs>65</Paragraphs>
  <Slides>12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4" baseType="lpstr">
      <vt:lpstr>Concourse</vt:lpstr>
      <vt:lpstr>Equation</vt:lpstr>
      <vt:lpstr>Module 3 Bezier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Curves</dc:title>
  <dc:creator>VITCC</dc:creator>
  <cp:lastModifiedBy>Windows User</cp:lastModifiedBy>
  <cp:revision>36</cp:revision>
  <dcterms:created xsi:type="dcterms:W3CDTF">2013-03-04T05:11:39Z</dcterms:created>
  <dcterms:modified xsi:type="dcterms:W3CDTF">2022-02-24T05:10:56Z</dcterms:modified>
</cp:coreProperties>
</file>